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70" r:id="rId6"/>
    <p:sldId id="272" r:id="rId7"/>
    <p:sldId id="262" r:id="rId8"/>
    <p:sldId id="263" r:id="rId9"/>
    <p:sldId id="271" r:id="rId10"/>
    <p:sldId id="273" r:id="rId11"/>
    <p:sldId id="274" r:id="rId12"/>
    <p:sldId id="275" r:id="rId13"/>
    <p:sldId id="268" r:id="rId14"/>
    <p:sldId id="269" r:id="rId15"/>
    <p:sldId id="276" r:id="rId16"/>
    <p:sldId id="277" r:id="rId17"/>
    <p:sldId id="278" r:id="rId18"/>
    <p:sldId id="264" r:id="rId19"/>
    <p:sldId id="265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47" autoAdjust="0"/>
    <p:restoredTop sz="94660"/>
  </p:normalViewPr>
  <p:slideViewPr>
    <p:cSldViewPr>
      <p:cViewPr varScale="1">
        <p:scale>
          <a:sx n="80" d="100"/>
          <a:sy n="80" d="100"/>
        </p:scale>
        <p:origin x="1445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DB92B-CEAD-42A4-BC8A-E33EA411663D}" type="datetimeFigureOut">
              <a:rPr lang="ru-RU" smtClean="0"/>
              <a:t>06.06.2025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A00B2-2569-4368-9B82-2560C2EEC4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7846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DB92B-CEAD-42A4-BC8A-E33EA411663D}" type="datetimeFigureOut">
              <a:rPr lang="ru-RU" smtClean="0"/>
              <a:t>06.06.2025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A00B2-2569-4368-9B82-2560C2EEC4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0079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DB92B-CEAD-42A4-BC8A-E33EA411663D}" type="datetimeFigureOut">
              <a:rPr lang="ru-RU" smtClean="0"/>
              <a:t>06.06.2025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A00B2-2569-4368-9B82-2560C2EEC4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5853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DB92B-CEAD-42A4-BC8A-E33EA411663D}" type="datetimeFigureOut">
              <a:rPr lang="ru-RU" smtClean="0"/>
              <a:t>06.06.2025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A00B2-2569-4368-9B82-2560C2EEC4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3230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DB92B-CEAD-42A4-BC8A-E33EA411663D}" type="datetimeFigureOut">
              <a:rPr lang="ru-RU" smtClean="0"/>
              <a:t>06.06.2025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A00B2-2569-4368-9B82-2560C2EEC4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787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DB92B-CEAD-42A4-BC8A-E33EA411663D}" type="datetimeFigureOut">
              <a:rPr lang="ru-RU" smtClean="0"/>
              <a:t>06.06.2025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A00B2-2569-4368-9B82-2560C2EEC4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9421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DB92B-CEAD-42A4-BC8A-E33EA411663D}" type="datetimeFigureOut">
              <a:rPr lang="ru-RU" smtClean="0"/>
              <a:t>06.06.2025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A00B2-2569-4368-9B82-2560C2EEC4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8269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DB92B-CEAD-42A4-BC8A-E33EA411663D}" type="datetimeFigureOut">
              <a:rPr lang="ru-RU" smtClean="0"/>
              <a:t>06.06.2025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A00B2-2569-4368-9B82-2560C2EEC4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656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DB92B-CEAD-42A4-BC8A-E33EA411663D}" type="datetimeFigureOut">
              <a:rPr lang="ru-RU" smtClean="0"/>
              <a:t>06.06.2025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A00B2-2569-4368-9B82-2560C2EEC4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9153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DB92B-CEAD-42A4-BC8A-E33EA411663D}" type="datetimeFigureOut">
              <a:rPr lang="ru-RU" smtClean="0"/>
              <a:t>06.06.2025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A00B2-2569-4368-9B82-2560C2EEC4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368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DB92B-CEAD-42A4-BC8A-E33EA411663D}" type="datetimeFigureOut">
              <a:rPr lang="ru-RU" smtClean="0"/>
              <a:t>06.06.2025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A00B2-2569-4368-9B82-2560C2EEC4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1684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2DB92B-CEAD-42A4-BC8A-E33EA411663D}" type="datetimeFigureOut">
              <a:rPr lang="ru-RU" smtClean="0"/>
              <a:t>06.06.2025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3A00B2-2569-4368-9B82-2560C2EEC4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7767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Игорь\Desktop\загруженно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250" y="8827"/>
            <a:ext cx="9143999" cy="6849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06127" y="548680"/>
            <a:ext cx="7204099" cy="651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ts val="1200"/>
              </a:lnSpc>
              <a:spcAft>
                <a:spcPts val="1000"/>
              </a:spcAft>
              <a:buSzPts val="1000"/>
              <a:tabLst>
                <a:tab pos="457200" algn="l"/>
              </a:tabLst>
            </a:pPr>
            <a:r>
              <a:rPr lang="ru-RU" sz="5400" b="1" dirty="0"/>
              <a:t>Африка</a:t>
            </a:r>
            <a:r>
              <a:rPr lang="ru-RU" sz="2000" dirty="0">
                <a:solidFill>
                  <a:srgbClr val="333333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/>
              </a:rPr>
              <a:t>.</a:t>
            </a:r>
            <a:endParaRPr lang="ru-RU" sz="2000" dirty="0">
              <a:latin typeface="Batang" panose="02030600000101010101" pitchFamily="18" charset="-127"/>
              <a:ea typeface="Batang" panose="02030600000101010101" pitchFamily="18" charset="-127"/>
              <a:cs typeface="Times New Roman"/>
            </a:endParaRPr>
          </a:p>
          <a:p>
            <a:endParaRPr lang="ru-RU" dirty="0"/>
          </a:p>
        </p:txBody>
      </p:sp>
      <p:pic>
        <p:nvPicPr>
          <p:cNvPr id="1026" name="Picture 2" descr="http://www.iloveafrica.travel/upload/medialibrary/eee/eee5ed2b1a8377c0368d4fd8c13e685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684" y="1412776"/>
            <a:ext cx="8712130" cy="3779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3137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Игорь\Desktop\загруженно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12"/>
            <a:ext cx="9149892" cy="6853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11760" y="764704"/>
            <a:ext cx="51125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Batang" panose="02030600000101010101" pitchFamily="18" charset="-127"/>
                <a:ea typeface="Batang" panose="02030600000101010101" pitchFamily="18" charset="-127"/>
              </a:rPr>
              <a:t>Проверка домашнего задания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88824" y="1711795"/>
            <a:ext cx="734481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Верно-не верно:</a:t>
            </a:r>
          </a:p>
          <a:p>
            <a:r>
              <a:rPr lang="ru-RU" sz="2800" dirty="0"/>
              <a:t>1. На западе Африку омывает Атлантический океан</a:t>
            </a:r>
          </a:p>
          <a:p>
            <a:r>
              <a:rPr lang="ru-RU" sz="2800" dirty="0"/>
              <a:t>2. Полуостров Сомали омывается водами  Средиземного моря</a:t>
            </a:r>
          </a:p>
          <a:p>
            <a:r>
              <a:rPr lang="ru-RU" sz="2800" dirty="0"/>
              <a:t>3. Остров Мадагаскар находится в Тихом океане</a:t>
            </a:r>
          </a:p>
          <a:p>
            <a:r>
              <a:rPr lang="ru-RU" sz="2800" dirty="0"/>
              <a:t>4. Суэцкий канал соединяет Средиземное и Красное моря</a:t>
            </a:r>
          </a:p>
          <a:p>
            <a:pPr marL="342900" indent="-342900">
              <a:buAutoNum type="arabicPeriod"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51731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Игорь\Desktop\загруженно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55" y="-139603"/>
            <a:ext cx="9143999" cy="6849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27784" y="692696"/>
            <a:ext cx="5328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Batang" panose="02030600000101010101" pitchFamily="18" charset="-127"/>
                <a:ea typeface="Batang" panose="02030600000101010101" pitchFamily="18" charset="-127"/>
              </a:rPr>
              <a:t>Рельеф Африки.</a:t>
            </a:r>
          </a:p>
        </p:txBody>
      </p:sp>
      <p:pic>
        <p:nvPicPr>
          <p:cNvPr id="2050" name="Picture 2" descr="Общая характеристика рельефа Африк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72" y="-2037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44122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Игорь\Desktop\загруженно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92" y="-198046"/>
            <a:ext cx="9149892" cy="6853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9512" y="-169027"/>
            <a:ext cx="5184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err="1">
                <a:latin typeface="Batang" panose="02030600000101010101" pitchFamily="18" charset="-127"/>
                <a:ea typeface="Batang" panose="02030600000101010101" pitchFamily="18" charset="-127"/>
              </a:rPr>
              <a:t>Атласские</a:t>
            </a:r>
            <a:r>
              <a:rPr lang="ru-RU" sz="2800" dirty="0">
                <a:latin typeface="Batang" panose="02030600000101010101" pitchFamily="18" charset="-127"/>
                <a:ea typeface="Batang" panose="02030600000101010101" pitchFamily="18" charset="-127"/>
              </a:rPr>
              <a:t> горы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99792" y="3789040"/>
            <a:ext cx="5544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.</a:t>
            </a:r>
          </a:p>
        </p:txBody>
      </p:sp>
      <p:pic>
        <p:nvPicPr>
          <p:cNvPr id="3074" name="Picture 2" descr="http://www.cenaputevki.ru/pixs/68699-nizhnyaya-tura-fot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198" y="908721"/>
            <a:ext cx="8081653" cy="557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8932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Игорь\Desktop\загруженно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412"/>
            <a:ext cx="9149892" cy="6853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699792" y="3789040"/>
            <a:ext cx="5544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.</a:t>
            </a:r>
          </a:p>
        </p:txBody>
      </p:sp>
      <p:pic>
        <p:nvPicPr>
          <p:cNvPr id="4098" name="Picture 2" descr="http://proxy11.media.online.ua/uol/r3-9e99432427/522522b0c643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852936"/>
            <a:ext cx="5136571" cy="3852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4412"/>
            <a:ext cx="8229600" cy="976316"/>
          </a:xfrm>
        </p:spPr>
        <p:txBody>
          <a:bodyPr/>
          <a:lstStyle/>
          <a:p>
            <a:r>
              <a:rPr lang="ru-RU" dirty="0"/>
              <a:t>Драконовы горы</a:t>
            </a:r>
          </a:p>
        </p:txBody>
      </p:sp>
      <p:pic>
        <p:nvPicPr>
          <p:cNvPr id="4100" name="Picture 4" descr="http://anyway.org.ua/wp-content/uploads/2014/09/drak_mn_3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7479" y="836712"/>
            <a:ext cx="4879769" cy="3136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2628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 descr="C:\Users\Игорь\Desktop\загруженно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783" y="0"/>
            <a:ext cx="915578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323945"/>
            <a:ext cx="4788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Эфиопское нагорье.</a:t>
            </a:r>
            <a:endParaRPr lang="ru-RU" sz="2800" b="1" dirty="0">
              <a:solidFill>
                <a:schemeClr val="tx2">
                  <a:lumMod val="60000"/>
                  <a:lumOff val="40000"/>
                </a:schemeClr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pic>
        <p:nvPicPr>
          <p:cNvPr id="5122" name="Picture 2" descr="http://img1.liveinternet.ru/images/attach/b/4/103/147/103147117_large_RoofofAfrica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620" y="863189"/>
            <a:ext cx="8562975" cy="5705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2727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C:\Users\Игорь\Desktop\загруженно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95" y="-26690"/>
            <a:ext cx="9149892" cy="6853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-26690"/>
            <a:ext cx="8229600" cy="1151434"/>
          </a:xfrm>
        </p:spPr>
        <p:txBody>
          <a:bodyPr>
            <a:noAutofit/>
          </a:bodyPr>
          <a:lstStyle/>
          <a:p>
            <a:r>
              <a:rPr lang="ru-RU" sz="3600" dirty="0"/>
              <a:t>Вулкан Килиманджаро </a:t>
            </a:r>
            <a:br>
              <a:rPr lang="ru-RU" sz="3600" dirty="0"/>
            </a:br>
            <a:r>
              <a:rPr lang="ru-RU" sz="3600" dirty="0"/>
              <a:t>5895 м.</a:t>
            </a: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 descr="http://www.funpress.ru/uploads/posts/2013-03/1363812661_interesnoe-o-kilimandzhar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794" y="1237025"/>
            <a:ext cx="8800293" cy="5563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59308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Игорь\Desktop\загруженно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1400"/>
            <a:ext cx="9143999" cy="6849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dirty="0"/>
              <a:t> 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95536" y="1772816"/>
            <a:ext cx="7776864" cy="4752528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6" name="Picture 2" descr="http://informationng.com/wp-content/uploads/2013/05/kilimanjar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36712"/>
            <a:ext cx="8303517" cy="5549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08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Игорь\Desktop\загруженно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12"/>
            <a:ext cx="9143999" cy="6849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99691" y="95566"/>
            <a:ext cx="55446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Batang" panose="02030600000101010101" pitchFamily="18" charset="-127"/>
                <a:ea typeface="Batang" panose="02030600000101010101" pitchFamily="18" charset="-127"/>
              </a:rPr>
              <a:t>НИЛ- самая длинная река Африки</a:t>
            </a:r>
          </a:p>
        </p:txBody>
      </p:sp>
      <p:pic>
        <p:nvPicPr>
          <p:cNvPr id="7172" name="Picture 4" descr="https://vodnyjmir.files.wordpress.com/2011/03/amazon_river_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192335"/>
            <a:ext cx="6971928" cy="5228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60932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Игорь\Desktop\загруженно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12"/>
            <a:ext cx="9143999" cy="6849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99691" y="95566"/>
            <a:ext cx="55446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Batang" panose="02030600000101010101" pitchFamily="18" charset="-127"/>
                <a:ea typeface="Batang" panose="02030600000101010101" pitchFamily="18" charset="-127"/>
              </a:rPr>
              <a:t>НИЛ- самая длинная река Африки</a:t>
            </a:r>
          </a:p>
        </p:txBody>
      </p:sp>
      <p:pic>
        <p:nvPicPr>
          <p:cNvPr id="9218" name="Picture 2" descr="http://dok.znaimo.com.ua/pars_docs/refs/7/6352/img1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72784"/>
            <a:ext cx="7526308" cy="5644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7705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Игорь\Desktop\загруженно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12"/>
            <a:ext cx="9143999" cy="6849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99691" y="95566"/>
            <a:ext cx="55446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Batang" panose="02030600000101010101" pitchFamily="18" charset="-127"/>
                <a:ea typeface="Batang" panose="02030600000101010101" pitchFamily="18" charset="-127"/>
              </a:rPr>
              <a:t>НИЛ- самая длинная река Африки</a:t>
            </a:r>
          </a:p>
        </p:txBody>
      </p:sp>
      <p:pic>
        <p:nvPicPr>
          <p:cNvPr id="10242" name="Picture 2" descr="http://www.syrianef.org/En/wp-content/uploads/2012/12/Syria-Egypt-Businessm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9" y="1241066"/>
            <a:ext cx="7577778" cy="5129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64545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Игорь\Desktop\загруженно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12"/>
            <a:ext cx="9143999" cy="6849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99691" y="95566"/>
            <a:ext cx="55446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Batang" panose="02030600000101010101" pitchFamily="18" charset="-127"/>
                <a:ea typeface="Batang" panose="02030600000101010101" pitchFamily="18" charset="-127"/>
              </a:rPr>
              <a:t>Водопад Виктория</a:t>
            </a:r>
          </a:p>
        </p:txBody>
      </p:sp>
      <p:pic>
        <p:nvPicPr>
          <p:cNvPr id="11266" name="Picture 2" descr="http://unusualplaces.aggress.ru/wp-content/uploads/2011/10/c_1205674358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80728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24299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Игорь\Desktop\загруженно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412"/>
            <a:ext cx="9149892" cy="6853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53643" y="332656"/>
            <a:ext cx="59046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Batang" panose="02030600000101010101" pitchFamily="18" charset="-127"/>
                <a:ea typeface="Batang" panose="02030600000101010101" pitchFamily="18" charset="-127"/>
              </a:rPr>
              <a:t>Тропические леса</a:t>
            </a:r>
            <a:endParaRPr lang="ru-RU" sz="2800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pic>
        <p:nvPicPr>
          <p:cNvPr id="12290" name="Picture 2" descr="http://img-fotki.yandex.ru/get/4809/ya-stranac.11e/0_602d8_d86fb9d6_X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80728"/>
            <a:ext cx="8264848" cy="553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18597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Игорь\Desktop\загруженно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412"/>
            <a:ext cx="9149892" cy="6853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79712" y="764704"/>
            <a:ext cx="59046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Batang" panose="02030600000101010101" pitchFamily="18" charset="-127"/>
                <a:ea typeface="Batang" panose="02030600000101010101" pitchFamily="18" charset="-127"/>
              </a:rPr>
              <a:t>Масличная пальма</a:t>
            </a:r>
            <a:r>
              <a:rPr lang="ru-RU" sz="2800" dirty="0">
                <a:latin typeface="Batang" panose="02030600000101010101" pitchFamily="18" charset="-127"/>
                <a:ea typeface="Batang" panose="02030600000101010101" pitchFamily="18" charset="-127"/>
              </a:rPr>
              <a:t>.</a:t>
            </a:r>
          </a:p>
        </p:txBody>
      </p:sp>
      <p:pic>
        <p:nvPicPr>
          <p:cNvPr id="14338" name="Picture 2" descr="http://www.sarawakreport.org/site/wp-content/uploads/2011/01/oil-palm-2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698" y="1287924"/>
            <a:ext cx="7560840" cy="5395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19920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Игорь\Desktop\загруженно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412"/>
            <a:ext cx="9149892" cy="6853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5536" y="332656"/>
            <a:ext cx="74627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Batang" panose="02030600000101010101" pitchFamily="18" charset="-127"/>
                <a:ea typeface="Batang" panose="02030600000101010101" pitchFamily="18" charset="-127"/>
              </a:rPr>
              <a:t>Тропические леса. Масличная пальма</a:t>
            </a:r>
            <a:endParaRPr lang="ru-RU" sz="2800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pic>
        <p:nvPicPr>
          <p:cNvPr id="13314" name="Picture 2" descr="http://cdn.theborneopost.com/newsimages/A0057997224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898665"/>
            <a:ext cx="7920880" cy="5940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77235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www.missioncatering.net/000802_c469_0056_csl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96752"/>
            <a:ext cx="8166043" cy="5422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Кокосовая пальма</a:t>
            </a:r>
          </a:p>
        </p:txBody>
      </p:sp>
    </p:spTree>
    <p:extLst>
      <p:ext uri="{BB962C8B-B14F-4D97-AF65-F5344CB8AC3E}">
        <p14:creationId xmlns:p14="http://schemas.microsoft.com/office/powerpoint/2010/main" val="10208501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92696"/>
          </a:xfrm>
        </p:spPr>
        <p:txBody>
          <a:bodyPr>
            <a:normAutofit fontScale="90000"/>
          </a:bodyPr>
          <a:lstStyle/>
          <a:p>
            <a:r>
              <a:rPr lang="ru-RU" dirty="0"/>
              <a:t>Банан </a:t>
            </a:r>
          </a:p>
        </p:txBody>
      </p:sp>
      <p:pic>
        <p:nvPicPr>
          <p:cNvPr id="17410" name="Picture 2" descr="https://im2-tub-ru.yandex.net/i?id=f8c5ac44a8b521762ece6c30919ea04b&amp;n=33&amp;h=190&amp;w=25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828" y="1340768"/>
            <a:ext cx="4266164" cy="3203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http://www.3pagen.de/images/products/500/41220-H-00-3PI_HAUPTBILD_WS_3P_DE_A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136" y="2009114"/>
            <a:ext cx="47625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04611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Игорь\Desktop\загруженно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413"/>
            <a:ext cx="9149892" cy="6853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https://im1-tub-ru.yandex.net/i?id=2be51c6451cc926137f7eecbc8499c8f&amp;n=33&amp;h=190&amp;w=2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645024"/>
            <a:ext cx="4456483" cy="2889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57200" y="4413"/>
            <a:ext cx="8229600" cy="760291"/>
          </a:xfrm>
        </p:spPr>
        <p:txBody>
          <a:bodyPr>
            <a:normAutofit/>
          </a:bodyPr>
          <a:lstStyle/>
          <a:p>
            <a:r>
              <a:rPr lang="ru-RU" sz="3600" dirty="0"/>
              <a:t>Тропические цветы</a:t>
            </a:r>
          </a:p>
        </p:txBody>
      </p:sp>
      <p:pic>
        <p:nvPicPr>
          <p:cNvPr id="15362" name="Picture 2" descr="http://s6.hostingkartinok.com/uploads/images/2013/08/2bf6965fee3fead8a0ba66e3bc741fa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079" y="836713"/>
            <a:ext cx="3459325" cy="2594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http://99px.ru/sstorage/53/2011/02/image_531702110237439840479_mi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764559"/>
            <a:ext cx="3840620" cy="2880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http://i.imgur.com/edmBx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082378"/>
            <a:ext cx="3674183" cy="2452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8749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Игорь\Desktop\загруженно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91" y="0"/>
            <a:ext cx="915578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91680" y="1196752"/>
            <a:ext cx="59766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rgbClr val="FF00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Спасибо за урок!</a:t>
            </a:r>
          </a:p>
        </p:txBody>
      </p:sp>
      <p:pic>
        <p:nvPicPr>
          <p:cNvPr id="10243" name="Picture 3" descr="C:\Users\Игорь\Desktop\images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356486"/>
            <a:ext cx="4752528" cy="3960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944415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650</TotalTime>
  <Words>96</Words>
  <Application>Microsoft Office PowerPoint</Application>
  <PresentationFormat>Экран (4:3)</PresentationFormat>
  <Paragraphs>26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Batang</vt:lpstr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Драконовы горы</vt:lpstr>
      <vt:lpstr>Презентация PowerPoint</vt:lpstr>
      <vt:lpstr>Вулкан Килиманджаро  5895 м.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Кокосовая пальма</vt:lpstr>
      <vt:lpstr>Банан </vt:lpstr>
      <vt:lpstr>Тропические цветы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Игорь</dc:creator>
  <cp:lastModifiedBy>Нина Молчанова</cp:lastModifiedBy>
  <cp:revision>24</cp:revision>
  <dcterms:created xsi:type="dcterms:W3CDTF">2014-02-22T09:22:47Z</dcterms:created>
  <dcterms:modified xsi:type="dcterms:W3CDTF">2025-06-06T10:11:17Z</dcterms:modified>
</cp:coreProperties>
</file>