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4" r:id="rId17"/>
    <p:sldId id="275" r:id="rId18"/>
    <p:sldId id="270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092B"/>
    <a:srgbClr val="800000"/>
    <a:srgbClr val="6699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istoryinletters.ru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3DBA5C-6102-F400-F41D-0BAAE2767B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00000"/>
                </a:solidFill>
              </a:rPr>
              <a:t>Ламповые чтения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0E46DC-9AB4-09A9-8324-EF4C3B5D5A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669900"/>
                </a:solidFill>
              </a:rPr>
              <a:t>Трогательные письма с фронта о самом главном</a:t>
            </a:r>
          </a:p>
        </p:txBody>
      </p:sp>
    </p:spTree>
    <p:extLst>
      <p:ext uri="{BB962C8B-B14F-4D97-AF65-F5344CB8AC3E}">
        <p14:creationId xmlns:p14="http://schemas.microsoft.com/office/powerpoint/2010/main" val="4031399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BE42ECC-0B63-68B3-974E-9445C3FB0E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943" y="510569"/>
            <a:ext cx="10944113" cy="5836861"/>
          </a:xfrm>
        </p:spPr>
      </p:pic>
    </p:spTree>
    <p:extLst>
      <p:ext uri="{BB962C8B-B14F-4D97-AF65-F5344CB8AC3E}">
        <p14:creationId xmlns:p14="http://schemas.microsoft.com/office/powerpoint/2010/main" val="37178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162D8A-9EB9-0401-A7FD-64FFE6F581D6}"/>
              </a:ext>
            </a:extLst>
          </p:cNvPr>
          <p:cNvSpPr txBox="1"/>
          <p:nvPr/>
        </p:nvSpPr>
        <p:spPr>
          <a:xfrm>
            <a:off x="1308847" y="1129553"/>
            <a:ext cx="978228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80 лет назад Великая Отечественная война закончилась миром. </a:t>
            </a:r>
          </a:p>
          <a:p>
            <a:pPr algn="ctr"/>
            <a:endParaRPr lang="ru-RU" sz="24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Говоря о цене победы, мы редко задумываемся над тем, где люди в те годы черпали силы, чем жили их семьи и друзья на фронте и в </a:t>
            </a:r>
            <a:r>
              <a:rPr lang="ru-RU" sz="2400" dirty="0">
                <a:solidFill>
                  <a:srgbClr val="000000"/>
                </a:solidFill>
                <a:latin typeface="Helvetica" panose="020B0604020202020204" pitchFamily="34" charset="0"/>
              </a:rPr>
              <a:t>тылу.</a:t>
            </a:r>
          </a:p>
          <a:p>
            <a:pPr algn="ctr"/>
            <a:endParaRPr lang="ru-RU" sz="24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rgbClr val="000000"/>
                </a:solidFill>
                <a:latin typeface="Helvetica" panose="020B0604020202020204" pitchFamily="34" charset="0"/>
              </a:rPr>
              <a:t> </a:t>
            </a:r>
            <a:r>
              <a:rPr lang="ru-RU" sz="2400" dirty="0">
                <a:solidFill>
                  <a:srgbClr val="F7092B"/>
                </a:solidFill>
                <a:latin typeface="Helvetica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Проект «80 добрых дел Победы»</a:t>
            </a:r>
            <a:r>
              <a:rPr lang="ru-RU" sz="2400" dirty="0">
                <a:solidFill>
                  <a:srgbClr val="F7092B"/>
                </a:solidFill>
                <a:latin typeface="Helvetica" panose="020B0604020202020204" pitchFamily="34" charset="0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Helvetica" panose="020B0604020202020204" pitchFamily="34" charset="0"/>
              </a:rPr>
              <a:t>дает возможность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увидеть повседневную жизнь разных людей через послания, которые они отправляли любимым и близким во время войны.</a:t>
            </a:r>
          </a:p>
          <a:p>
            <a:pPr algn="ctr"/>
            <a:endParaRPr lang="ru-RU" sz="24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algn="ctr"/>
            <a:endParaRPr lang="ru-RU" sz="24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Мы отобрали несколько историй, которые произвели особое </a:t>
            </a:r>
            <a:r>
              <a:rPr lang="ru-RU" sz="2400" dirty="0">
                <a:solidFill>
                  <a:srgbClr val="000000"/>
                </a:solidFill>
                <a:latin typeface="Helvetica" panose="020B0604020202020204" pitchFamily="34" charset="0"/>
              </a:rPr>
              <a:t>впечатление на нас .</a:t>
            </a:r>
            <a:endParaRPr lang="ru-RU" sz="24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03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99E640-F8C7-41E2-69AE-35F6070433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332" b="25332"/>
          <a:stretch>
            <a:fillRect/>
          </a:stretch>
        </p:blipFill>
        <p:spPr/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F6ACA966-BAA9-6D3A-EEC2-FFF1E7C7B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3642" y="4572000"/>
            <a:ext cx="10243757" cy="1409251"/>
          </a:xfrm>
        </p:spPr>
        <p:txBody>
          <a:bodyPr>
            <a:normAutofit fontScale="25000" lnSpcReduction="20000"/>
          </a:bodyPr>
          <a:lstStyle/>
          <a:p>
            <a:r>
              <a:rPr lang="ru-RU" sz="4800" b="0" i="1" dirty="0">
                <a:solidFill>
                  <a:srgbClr val="000000"/>
                </a:solidFill>
                <a:effectLst/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«Дорогие мама и папа! Ничего не понимаю, почему вы ничего не пишете??? Не случилось ли чего с вами?? Быть может заболел кто-нибудь из наших? Я даже и не придумаю, что может случиться! Дорогая мамочка, напиши мне, пожалуйста, письмо и сообщи, как живете вы, работаете, здоровье ваше? Обязательно напишите мне, иначе я не буду спокоен. Какие новости у вас в Хосте? Много ли закрылось санаториев? Как вообще жизнь у вас, в чем особенно нуждаетесь? Пишите мне обо всем. Быть может, я смогу вам помочь. Как живет Шура? Где она работает? Неужели у ней нет десять минут свободного времени, чтобы написать несколько строк военному человеку? Я же с своей стороны не имею никакой возможности этого сделать. Сейчас война и время военное, а люди мы тоже военные, так что расписывать особенно совершенно некогда».</a:t>
            </a:r>
          </a:p>
          <a:p>
            <a:pPr algn="l"/>
            <a:r>
              <a:rPr lang="ru-RU" sz="3700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22 июля 1941 года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640536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730AB4A6-8485-0EAC-7575-8327E2412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8138" y="1246051"/>
            <a:ext cx="5470525" cy="4365899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6AEA0E0B-41EA-13EC-31F3-CCA2BEC5A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0" y="1103567"/>
            <a:ext cx="3718455" cy="4508383"/>
          </a:xfrm>
        </p:spPr>
        <p:txBody>
          <a:bodyPr>
            <a:normAutofit/>
          </a:bodyPr>
          <a:lstStyle/>
          <a:p>
            <a:r>
              <a:rPr lang="ru-RU" sz="1800" i="1" dirty="0">
                <a:solidFill>
                  <a:srgbClr val="000000"/>
                </a:solidFill>
                <a:latin typeface="Helvetica" panose="020B0604020202020204" pitchFamily="34" charset="0"/>
              </a:rPr>
              <a:t>«Здравствуй, моя дочка </a:t>
            </a:r>
            <a:r>
              <a:rPr lang="ru-RU" sz="1800" i="1" dirty="0" err="1">
                <a:solidFill>
                  <a:srgbClr val="000000"/>
                </a:solidFill>
                <a:latin typeface="Helvetica" panose="020B0604020202020204" pitchFamily="34" charset="0"/>
              </a:rPr>
              <a:t>Ленуся</a:t>
            </a:r>
            <a:r>
              <a:rPr lang="ru-RU" sz="1800" i="1" dirty="0">
                <a:solidFill>
                  <a:srgbClr val="000000"/>
                </a:solidFill>
                <a:latin typeface="Helvetica" panose="020B0604020202020204" pitchFamily="34" charset="0"/>
              </a:rPr>
              <a:t>! Посылаю тебе с фронта эту открытку и передаю тебе свой горячий привет. Теперь ты уже наверное выздоровела. Слушайся маму, получше одевайся и не простуживайся. Я очень скучаю по тебе. Так хочется увидеть свою дочечку, которая уж выросла и стала умной барышней. Крепко целую свою Лену. Привет маме, бабушке, дедушке и Вите. Пиши как живешь. Твой папа».</a:t>
            </a:r>
          </a:p>
          <a:p>
            <a:pPr algn="l"/>
            <a:r>
              <a:rPr lang="ru-RU" sz="1800" dirty="0">
                <a:solidFill>
                  <a:srgbClr val="A9AEBA"/>
                </a:solidFill>
                <a:latin typeface="Helvetica" panose="020B0604020202020204" pitchFamily="34" charset="0"/>
              </a:rPr>
              <a:t>4 февраля 1942 года</a:t>
            </a:r>
            <a:endParaRPr lang="ru-RU" sz="18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166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DE7F7A-6F7A-C7B1-46E9-DCD4011FF1AE}"/>
              </a:ext>
            </a:extLst>
          </p:cNvPr>
          <p:cNvSpPr txBox="1"/>
          <p:nvPr/>
        </p:nvSpPr>
        <p:spPr>
          <a:xfrm>
            <a:off x="1140310" y="817581"/>
            <a:ext cx="10069157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1" dirty="0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«Добрый день, дорогие мои родители, папа, мама и сестрица Галя. 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	Первым долгом сообщаю Вам, что жив и здоров, чего и вам желаю. 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	Живу и учусь по-прежнему. Были у нас зачеты перед праздником. У меня одно посредственно, остальные — хорошо и отлично. 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	Кушать сейчас мне не хватает немного, хотя порции большие. Это, наверное, потому, что сейчас у меня огромный аппетит. Готовимся к празднику, будем участвовать в параде. 	Кроме того, 23.02.1942 мы принимаем присягу на верность Родине, а 15.02.1942 исполнился ровно один месяц с начала наших занятий. 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	Ну вот и все, что я Вам хотел описать. Пишите, как вы поживаете, как у вас дело с хлебом, продуктами и одеждой. </a:t>
            </a:r>
          </a:p>
          <a:p>
            <a:pPr algn="just"/>
            <a:r>
              <a:rPr lang="ru-RU" sz="2000" i="1" dirty="0">
                <a:solidFill>
                  <a:srgbClr val="000000"/>
                </a:solidFill>
                <a:latin typeface="Constantia" panose="02030602050306030303" pitchFamily="18" charset="0"/>
              </a:rPr>
              <a:t>	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Передавайте привет красноармейский дядькам Стефану, Михайлу, Яшке, Михайлу Ч., теткам Польке, Маньке С., бабушке, тетке Нюрке, Ольке и др. </a:t>
            </a:r>
          </a:p>
          <a:p>
            <a:pPr algn="just"/>
            <a:r>
              <a:rPr lang="ru-RU" sz="2000" i="1" dirty="0">
                <a:solidFill>
                  <a:srgbClr val="000000"/>
                </a:solidFill>
                <a:latin typeface="Constantia" panose="02030602050306030303" pitchFamily="18" charset="0"/>
              </a:rPr>
              <a:t>	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Кроме того, привет девчатам Любе, Маруське, Любе С.,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Тамарке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 К., Райке Ш., хлопцам Мите, Павлику, Пете, Василию, Яшке Ч., Гришке Панченко и др.».</a:t>
            </a:r>
          </a:p>
          <a:p>
            <a:pPr algn="just"/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just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20 февраля 1942 года</a:t>
            </a:r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6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13246-808B-7321-9845-CAB31797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461781"/>
          </a:xfrm>
        </p:spPr>
        <p:txBody>
          <a:bodyPr/>
          <a:lstStyle/>
          <a:p>
            <a:r>
              <a:rPr lang="ru-RU" sz="1600" i="1" dirty="0">
                <a:solidFill>
                  <a:srgbClr val="000000"/>
                </a:solidFill>
                <a:latin typeface="Helvetica" panose="020B0604020202020204" pitchFamily="34" charset="0"/>
                <a:ea typeface="+mn-ea"/>
                <a:cs typeface="+mn-cs"/>
              </a:rPr>
              <a:t>письмо группы солдат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94FFCBB-DF88-DF72-52D0-2D88DF5D4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8138" y="1561658"/>
            <a:ext cx="5470525" cy="3734685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946C17C7-9F2E-E0BA-09AA-F040FE9C0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1925619"/>
            <a:ext cx="3718455" cy="3543850"/>
          </a:xfrm>
        </p:spPr>
        <p:txBody>
          <a:bodyPr>
            <a:normAutofit/>
          </a:bodyPr>
          <a:lstStyle/>
          <a:p>
            <a:pPr algn="l"/>
            <a:r>
              <a:rPr lang="ru-RU" i="1" dirty="0">
                <a:solidFill>
                  <a:srgbClr val="000000"/>
                </a:solidFill>
                <a:latin typeface="Helvetica" panose="020B0604020202020204" pitchFamily="34" charset="0"/>
              </a:rPr>
              <a:t>«Товарищи девушки, перед вами тоже стоит задача получше учиться и хорошо закончить учебу. </a:t>
            </a:r>
          </a:p>
          <a:p>
            <a:pPr algn="l"/>
            <a:r>
              <a:rPr lang="ru-RU" i="1" dirty="0">
                <a:solidFill>
                  <a:srgbClr val="000000"/>
                </a:solidFill>
                <a:latin typeface="Helvetica" panose="020B0604020202020204" pitchFamily="34" charset="0"/>
              </a:rPr>
              <a:t>Применяя свои знания на трудовом фронте, вы поможете нам быстрее разгромить ненавистного врача.</a:t>
            </a:r>
          </a:p>
          <a:p>
            <a:pPr algn="l"/>
            <a:r>
              <a:rPr lang="ru-RU" i="1" dirty="0">
                <a:solidFill>
                  <a:srgbClr val="000000"/>
                </a:solidFill>
                <a:latin typeface="Helvetica" panose="020B0604020202020204" pitchFamily="34" charset="0"/>
              </a:rPr>
              <a:t> На этом свое короткое письмо заканчиваем и просим вас, дорогие девушки, держите с нами связь».</a:t>
            </a:r>
          </a:p>
          <a:p>
            <a:pPr algn="l"/>
            <a:r>
              <a:rPr lang="ru-RU" dirty="0">
                <a:solidFill>
                  <a:srgbClr val="A9AEBA"/>
                </a:solidFill>
                <a:latin typeface="Helvetica" panose="020B0604020202020204" pitchFamily="34" charset="0"/>
              </a:rPr>
              <a:t>дата неизвестна</a:t>
            </a:r>
            <a:endParaRPr lang="ru-RU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997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E2A3A5-8F6A-14AA-D717-285345DA57C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230" b="25230"/>
          <a:stretch>
            <a:fillRect/>
          </a:stretch>
        </p:blipFill>
        <p:spPr>
          <a:xfrm>
            <a:off x="1041427" y="1041399"/>
            <a:ext cx="10105972" cy="3960907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95BA9D41-73D5-924A-F1EC-C576E248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1427" y="5174428"/>
            <a:ext cx="9863640" cy="914399"/>
          </a:xfrm>
        </p:spPr>
        <p:txBody>
          <a:bodyPr>
            <a:normAutofit fontScale="85000" lnSpcReduction="10000"/>
          </a:bodyPr>
          <a:lstStyle/>
          <a:p>
            <a:r>
              <a:rPr lang="ru-RU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«Добрый день,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Ленуся</a:t>
            </a:r>
            <a:r>
              <a:rPr lang="ru-RU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! Посылаю тебе на память эту открытку и сердечный привет с фронта. Послал для тебя уже три хороших песни. Смотри разучи их и пой маме. Молодец, что пишешь мне часто письма. За это и я тебе часто пишу. Не забывай своего папу. Пиши почаще и мамку заставляй почаще писать. Твой любящий тебя папа. Крепко целую свою дочурку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Ленусю</a:t>
            </a:r>
            <a:r>
              <a:rPr lang="ru-RU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и маму».</a:t>
            </a:r>
          </a:p>
          <a:p>
            <a:pPr algn="l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6 марта 1942 года</a:t>
            </a:r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4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21E45-5BE8-C99F-0F84-3B524F0F0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1" y="1388533"/>
            <a:ext cx="3718455" cy="3599424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Телефонограмма с благодарностью комсомольцам, которые собрали 100 000 рублей на строительство самолета.</a:t>
            </a:r>
            <a:b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DF93A4E-793A-5CC2-0483-F46589201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8138" y="1629288"/>
            <a:ext cx="5470525" cy="3599424"/>
          </a:xfrm>
        </p:spPr>
      </p:pic>
    </p:spTree>
    <p:extLst>
      <p:ext uri="{BB962C8B-B14F-4D97-AF65-F5344CB8AC3E}">
        <p14:creationId xmlns:p14="http://schemas.microsoft.com/office/powerpoint/2010/main" val="1556556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61C92-097D-EDB9-6B77-5907FBD36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70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Письма родным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F002BD-9F94-44E6-D21B-8D4FA53E8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70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C085B4-A779-9276-DEFD-9F2F1BC400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«Здравствуй, моя дорогая Жинка! Шлю тебе свой близкий, родной и боевой привет!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Роднуська</a:t>
            </a:r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я здоров, живу по-боевому на отлично. Живу в 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земляночке</a:t>
            </a:r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про жилище и думать перестал, зато живу. Как вольная птичка на свежем воздухе, весь день на солнце, и должен тебе сказать, это на меня действует благотворно».</a:t>
            </a:r>
          </a:p>
          <a:p>
            <a:pPr algn="l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10 октября 1942 года</a:t>
            </a:r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0BE562-2C4C-31D2-D7DF-7482D5C4D0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70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дочери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158D09E-8436-DE05-9E62-C67D93E5707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«Моей маленькой дочурке,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Кирочке</a:t>
            </a:r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! „Жди меня и я вернусь, Милая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Кируська</a:t>
            </a:r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Позабудь, малютка, грусть, И запомни наизусть — Береги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мамуську</a:t>
            </a:r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 Фрицев всех мы перебьем, Немчуру презренную. Я приеду и втроем Мы счастливо заживем жизнью довоенною“ Твой папа. Он тебя крепко, крепко целует и ждет ответа. Виктор»</a:t>
            </a:r>
          </a:p>
          <a:p>
            <a:pPr algn="l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25 июля 1943 года</a:t>
            </a:r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6269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BFA136-D8BD-601C-3B6D-E82738FF8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70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родителям…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203FE-9991-4733-D952-441E67BAEF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ru-RU" b="0" i="0" dirty="0">
                <a:solidFill>
                  <a:srgbClr val="002060"/>
                </a:solidFill>
                <a:effectLst/>
                <a:latin typeface="Helvetica" panose="020B0604020202020204" pitchFamily="34" charset="0"/>
              </a:rPr>
              <a:t>«Добрый день, Мама! Письмо твое получил давно, но не имел возможности ответить. Сейчас смогу. Очень рад твоему письму. Мама, это письмо я всем показывал, потому что оно было первым твоим письмом. Правда, мне очень жаль, что ты не имея еще старый возраст, уже потеряла зрение, и это все итоги твоих переживаний. Ну, мама, это последнее твое переживание. Разобьем этих сволочей и потом будет длительный Мир. И ты сможешь в спокойствии пожить, а тебе еще надо жить много. Мамочка! Я пока жив и здоров. Продолжаю уничтожать этих грязных фрицев. О мне не беспокойся. Больше беспокойся о себе».</a:t>
            </a:r>
          </a:p>
          <a:p>
            <a:pPr algn="l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6 августа 1943 года</a:t>
            </a:r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5CE63B-2024-CA2C-E86D-484222C221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ru-RU" b="0" i="0" dirty="0">
                <a:solidFill>
                  <a:srgbClr val="7030A0"/>
                </a:solidFill>
                <a:effectLst/>
                <a:latin typeface="Helvetica" panose="020B0604020202020204" pitchFamily="34" charset="0"/>
              </a:rPr>
              <a:t>«Поздравляю с именинами! Здравствуй, милый папочка! Шлю тебе горячий привет и наилучшие пожелания. Милый папочка! Получила твое письмо из Ленинграда. Папочка, ты пишешь, что из людей в нашей квартире остались только 2 семьи. А из детей только Тамара Самсонова. Папочка, передай Тамаре от меня и Наташи привет. У нас все живы и здоровы, только вот у мамочки болит палец на руке. Когда она шила Вовочке к Октябрьскому празднику штанишки, то уколола себе под ногтем иголкой и теперь у нее он нарывает. Но ты, папочка, не волнуйся. До свидания. Крепко, крепко целую. Твоя дочка, Ляля Куликова».</a:t>
            </a:r>
          </a:p>
          <a:p>
            <a:pPr algn="l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8 октября 1943 года</a:t>
            </a:r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9099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22984-42D5-91C8-C8AD-390EEE6B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70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маме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8D2BC28-9044-B649-E19F-D45FE1353E6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8575" y="2588916"/>
            <a:ext cx="4718050" cy="3253380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F0CC8D3C-288C-2895-F989-9DDD12B6DD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«Здравствуй, дорогая Мама! Сегодня получил от тебя письмо, в котором была твоя и папина, вернее фотокарточки, где ты сфотографировалась с папой. Крепко целую! Сегодня папе послал 400 рублей, пока жив и здоров».</a:t>
            </a:r>
          </a:p>
          <a:p>
            <a:pPr algn="l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26 февраля 1944 года</a:t>
            </a:r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«Мама! Танкист из меня не выходит. Еду обратно. Если не прибуду домой раньше этого письма, то домой не ждите. И на всякий случай, если только получите письмо, загляните на пересыльный пункт вечером в 5 часов. Если до 6 часов не выйду, значит в Ульяновск мне попасть не удалось».</a:t>
            </a:r>
          </a:p>
          <a:p>
            <a:pPr algn="l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3 апреля 1944 года, Челябинск</a:t>
            </a:r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7398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1B522B-FC2A-E408-08D1-404EB7E2B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Платочек на память о любимой. </a:t>
            </a:r>
            <a:b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ACC4246-1B13-C158-F8AC-0E5EA75DA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8138" y="1099519"/>
            <a:ext cx="5470525" cy="4658963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5CB39BA4-FE21-D3A7-6DC3-95F995FD1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Солдат хранил его рядом с сердцем все три года военной службы.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0355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C5D40-4AC4-115D-34F4-283C3C834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806824"/>
            <a:ext cx="9601197" cy="1479175"/>
          </a:xfrm>
        </p:spPr>
        <p:txBody>
          <a:bodyPr>
            <a:noAutofit/>
          </a:bodyPr>
          <a:lstStyle/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«Дорогая мамочка! Я надеюсь, что хотя без меня, но справите с честью день моего рождения. Ваш сын».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br>
              <a:rPr lang="ru-RU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r>
              <a:rPr lang="ru-RU" sz="2000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13 июля 1944 года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endParaRPr lang="ru-RU" sz="20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F2FC777-A4E3-AFD1-63CA-FFD32102B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8515" y="2557463"/>
            <a:ext cx="6114969" cy="3317875"/>
          </a:xfrm>
        </p:spPr>
      </p:pic>
    </p:spTree>
    <p:extLst>
      <p:ext uri="{BB962C8B-B14F-4D97-AF65-F5344CB8AC3E}">
        <p14:creationId xmlns:p14="http://schemas.microsoft.com/office/powerpoint/2010/main" val="1832220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9DD2B6B1-BAE9-B767-4FF4-5ADAC40789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3342" y="699248"/>
            <a:ext cx="4539726" cy="5171328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AD65788-BF4D-F018-26F8-62B46589FD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69742" y="699248"/>
            <a:ext cx="4338916" cy="5171327"/>
          </a:xfrm>
        </p:spPr>
      </p:pic>
    </p:spTree>
    <p:extLst>
      <p:ext uri="{BB962C8B-B14F-4D97-AF65-F5344CB8AC3E}">
        <p14:creationId xmlns:p14="http://schemas.microsoft.com/office/powerpoint/2010/main" val="2209655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9C3EF-9309-B872-2161-F213305F5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 были и такие извещения с фронта…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9380C58-11E0-8D0B-B14D-60E39DCE16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8575" y="2705655"/>
            <a:ext cx="4718050" cy="3019902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232AF5F-AB3E-8FCC-F360-625B7429EC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80174" y="3046698"/>
            <a:ext cx="3121152" cy="2337816"/>
          </a:xfrm>
        </p:spPr>
      </p:pic>
    </p:spTree>
    <p:extLst>
      <p:ext uri="{BB962C8B-B14F-4D97-AF65-F5344CB8AC3E}">
        <p14:creationId xmlns:p14="http://schemas.microsoft.com/office/powerpoint/2010/main" val="612418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C792E-A197-D4AE-ACC5-F192B5F54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Фронтовые открытки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28CE1E5-DDC7-98B1-FFBB-3064F4BE1DF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8574" y="2888655"/>
            <a:ext cx="5414197" cy="3045486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09B3F083-6312-5DE0-014F-A05BF5DF7C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76565" y="2517607"/>
            <a:ext cx="2636105" cy="3685989"/>
          </a:xfrm>
        </p:spPr>
      </p:pic>
    </p:spTree>
    <p:extLst>
      <p:ext uri="{BB962C8B-B14F-4D97-AF65-F5344CB8AC3E}">
        <p14:creationId xmlns:p14="http://schemas.microsoft.com/office/powerpoint/2010/main" val="1692608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6D7DC2-0D9D-925F-5E78-4A1AAF7D94CB}"/>
              </a:ext>
            </a:extLst>
          </p:cNvPr>
          <p:cNvSpPr txBox="1"/>
          <p:nvPr/>
        </p:nvSpPr>
        <p:spPr>
          <a:xfrm>
            <a:off x="1312433" y="871369"/>
            <a:ext cx="100046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0" i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ctr"/>
            <a:r>
              <a:rPr lang="ru-RU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«</a:t>
            </a:r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С Новым 1945 годом! Добрый день, мои дорогие любимые дядя Леня и тетя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Нюса</a:t>
            </a:r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 Поздравляю Вас с Новым годом и желаю Вам нового счастья и здоровья в новом году, а также на протяжении всей вашей жизни. Коротко о себе: жив, здоров, жизнь проходит в земле. Погоды снежные и морозные, пока все ничего. Мстим врагу, который нарушил нашу жизнь. Время идет, летят часы, отсчитывая последние дни 44 года. Пока! Будьте здоровы. С тем до свиданья! Целую вас крепко».</a:t>
            </a:r>
          </a:p>
          <a:p>
            <a:pPr algn="l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Декабрь 1944 года</a:t>
            </a:r>
          </a:p>
          <a:p>
            <a:pPr algn="l"/>
            <a:endParaRPr lang="ru-RU" dirty="0">
              <a:solidFill>
                <a:srgbClr val="A9AEBA"/>
              </a:solidFill>
              <a:latin typeface="Helvetica" panose="020B0604020202020204" pitchFamily="34" charset="0"/>
            </a:endParaRPr>
          </a:p>
          <a:p>
            <a:pPr algn="ctr"/>
            <a:r>
              <a:rPr lang="ru-RU" b="0" i="0" dirty="0">
                <a:effectLst/>
                <a:latin typeface="Helvetica" panose="020B0604020202020204" pitchFamily="34" charset="0"/>
              </a:rPr>
              <a:t>*****</a:t>
            </a:r>
          </a:p>
          <a:p>
            <a:pPr algn="l"/>
            <a:endParaRPr lang="ru-RU" b="0" i="0" dirty="0">
              <a:solidFill>
                <a:srgbClr val="A9AEBA"/>
              </a:solidFill>
              <a:effectLst/>
              <a:latin typeface="Helvetica" panose="020B0604020202020204" pitchFamily="34" charset="0"/>
            </a:endParaRPr>
          </a:p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«Галочка, Родная моя! В день твоего пятилетия прими мои самые наилучшие пожелания в твоей жизни. Пусть твое счастье будет просторное как море и роскошное как весенний сад. Целую, твой отец Лев».</a:t>
            </a:r>
          </a:p>
          <a:p>
            <a:pPr algn="l"/>
            <a:r>
              <a:rPr lang="ru-RU" b="0" i="0" dirty="0">
                <a:solidFill>
                  <a:srgbClr val="A9AEBA"/>
                </a:solidFill>
                <a:effectLst/>
                <a:latin typeface="Helvetica" panose="020B0604020202020204" pitchFamily="34" charset="0"/>
              </a:rPr>
              <a:t>10 апреля 1945 года, Германия</a:t>
            </a:r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l"/>
            <a:endParaRPr lang="ru-RU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178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55F6B-5752-8E87-63F2-5F7CD1DAF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0" u="sng" dirty="0">
                <a:solidFill>
                  <a:srgbClr val="F7092B"/>
                </a:solidFill>
              </a:rPr>
              <a:t>Помним!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463242-422F-961E-81A5-2120856B803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8613" r="28613"/>
          <a:stretch>
            <a:fillRect/>
          </a:stretch>
        </p:blipFill>
        <p:spPr/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07D1130A-71B0-3CC9-47A4-4263D3CD3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sz="400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sz="7200" u="sng" dirty="0">
                <a:ln w="3175" cmpd="sng">
                  <a:noFill/>
                </a:ln>
                <a:solidFill>
                  <a:srgbClr val="F7092B"/>
                </a:solidFill>
                <a:latin typeface="+mj-lt"/>
                <a:ea typeface="+mj-ea"/>
                <a:cs typeface="+mj-cs"/>
              </a:rPr>
              <a:t>Гордимся!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1363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163</TotalTime>
  <Words>1405</Words>
  <Application>Microsoft Office PowerPoint</Application>
  <PresentationFormat>Широкоэкранный</PresentationFormat>
  <Paragraphs>66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Cascadia Code SemiBold</vt:lpstr>
      <vt:lpstr>Constantia</vt:lpstr>
      <vt:lpstr>Garamond</vt:lpstr>
      <vt:lpstr>Helvetica</vt:lpstr>
      <vt:lpstr>Натуральные материалы</vt:lpstr>
      <vt:lpstr>Ламповые чтения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письмо группы солдат</vt:lpstr>
      <vt:lpstr>Презентация PowerPoint</vt:lpstr>
      <vt:lpstr>Телефонограмма с благодарностью комсомольцам, которые собрали 100 000 рублей на строительство самолета. </vt:lpstr>
      <vt:lpstr>Письма родным</vt:lpstr>
      <vt:lpstr>родителям…</vt:lpstr>
      <vt:lpstr>маме</vt:lpstr>
      <vt:lpstr>Платочек на память о любимой.  </vt:lpstr>
      <vt:lpstr>«Дорогая мамочка! Я надеюсь, что хотя без меня, но справите с честью день моего рождения. Ваш сын».  13 июля 1944 года </vt:lpstr>
      <vt:lpstr>Презентация PowerPoint</vt:lpstr>
      <vt:lpstr>А были и такие извещения с фронта…</vt:lpstr>
      <vt:lpstr>Фронтовые открытки</vt:lpstr>
      <vt:lpstr>Презентация PowerPoint</vt:lpstr>
      <vt:lpstr>Помним!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Ламповые чтения</dc:title>
  <dc:creator>Оксана Дудина</dc:creator>
  <cp:lastModifiedBy>Оксана Дудина</cp:lastModifiedBy>
  <cp:revision>5</cp:revision>
  <dcterms:created xsi:type="dcterms:W3CDTF">2025-03-11T08:52:54Z</dcterms:created>
  <dcterms:modified xsi:type="dcterms:W3CDTF">2025-03-11T11:43:16Z</dcterms:modified>
</cp:coreProperties>
</file>