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tags/tag8.xml" ContentType="application/vnd.openxmlformats-officedocument.presentationml.tags+xml"/>
  <Override PartName="/ppt/slideLayouts/slideLayout57.xml" ContentType="application/vnd.openxmlformats-officedocument.presentationml.slideLayout+xml"/>
  <Override PartName="/ppt/tags/tag104.xml" ContentType="application/vnd.openxmlformats-officedocument.presentationml.tags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Layouts/slideLayout46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82.xml" ContentType="application/vnd.openxmlformats-officedocument.presentationml.slideLayout+xml"/>
  <Override PartName="/ppt/tags/tag49.xml" ContentType="application/vnd.openxmlformats-officedocument.presentationml.tags+xml"/>
  <Override PartName="/ppt/tags/tag96.xml" ContentType="application/vnd.openxmlformats-officedocument.presentationml.tags+xml"/>
  <Default Extension="xml" ContentType="application/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ags/tag38.xml" ContentType="application/vnd.openxmlformats-officedocument.presentationml.tags+xml"/>
  <Override PartName="/ppt/tags/tag85.xml" ContentType="application/vnd.openxmlformats-officedocument.presentationml.tags+xml"/>
  <Override PartName="/ppt/tableStyles.xml" ContentType="application/vnd.openxmlformats-officedocument.presentationml.tableStyles+xml"/>
  <Override PartName="/ppt/tags/tag16.xml" ContentType="application/vnd.openxmlformats-officedocument.presentationml.tags+xml"/>
  <Override PartName="/ppt/tags/tag27.xml" ContentType="application/vnd.openxmlformats-officedocument.presentationml.tags+xml"/>
  <Override PartName="/ppt/tags/tag63.xml" ContentType="application/vnd.openxmlformats-officedocument.presentationml.tags+xml"/>
  <Override PartName="/ppt/tags/tag74.xml" ContentType="application/vnd.openxmlformats-officedocument.presentationml.tags+xml"/>
  <Override PartName="/ppt/slideLayouts/slideLayout102.xml" ContentType="application/vnd.openxmlformats-officedocument.presentationml.slideLayout+xml"/>
  <Override PartName="/ppt/tags/tag52.xml" ContentType="application/vnd.openxmlformats-officedocument.presentationml.tags+xml"/>
  <Override PartName="/ppt/tags/tag109.xml" ContentType="application/vnd.openxmlformats-officedocument.presentationml.tags+xml"/>
  <Override PartName="/ppt/tags/tag41.xml" ContentType="application/vnd.openxmlformats-officedocument.presentationml.tags+xml"/>
  <Override PartName="/ppt/slideLayouts/slideLayout87.xml" ContentType="application/vnd.openxmlformats-officedocument.presentationml.slideLayout+xml"/>
  <Override PartName="/ppt/tags/tag30.xml" ContentType="application/vnd.openxmlformats-officedocument.presentationml.tags+xml"/>
  <Override PartName="/ppt/slideLayouts/slideLayout98.xml" ContentType="application/vnd.openxmlformats-officedocument.presentationml.slideLayout+xml"/>
  <Override PartName="/ppt/tags/tag134.xml" ContentType="application/vnd.openxmlformats-officedocument.presentationml.tag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76.xml" ContentType="application/vnd.openxmlformats-officedocument.presentationml.slideLayout+xml"/>
  <Override PartName="/ppt/tags/tag112.xml" ContentType="application/vnd.openxmlformats-officedocument.presentationml.tags+xml"/>
  <Override PartName="/ppt/tags/tag123.xml" ContentType="application/vnd.openxmlformats-officedocument.presentationml.tags+xml"/>
  <Override PartName="/ppt/tags/tag5.xml" ContentType="application/vnd.openxmlformats-officedocument.presentationml.tags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65.xml" ContentType="application/vnd.openxmlformats-officedocument.presentationml.slideLayout+xml"/>
  <Override PartName="/ppt/tags/tag79.xml" ContentType="application/vnd.openxmlformats-officedocument.presentationml.tags+xml"/>
  <Override PartName="/ppt/tags/tag101.xml" ContentType="application/vnd.openxmlformats-officedocument.presentationml.tags+xml"/>
  <Override PartName="/ppt/slideLayouts/slideLayout107.xml" ContentType="application/vnd.openxmlformats-officedocument.presentationml.slideLayout+xml"/>
  <Default Extension="emf" ContentType="image/x-emf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90.xml" ContentType="application/vnd.openxmlformats-officedocument.presentationml.slideLayout+xml"/>
  <Override PartName="/ppt/tags/tag68.xml" ContentType="application/vnd.openxmlformats-officedocument.presentationml.tags+xml"/>
  <Override PartName="/ppt/presentation.xml" ContentType="application/vnd.openxmlformats-officedocument.presentationml.presentation.main+xml"/>
  <Override PartName="/ppt/slideLayouts/slideLayout32.xml" ContentType="application/vnd.openxmlformats-officedocument.presentationml.slideLayout+xml"/>
  <Override PartName="/ppt/tags/tag57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21.xml" ContentType="application/vnd.openxmlformats-officedocument.presentationml.slideLayout+xml"/>
  <Override PartName="/ppt/tags/tag35.xml" ContentType="application/vnd.openxmlformats-officedocument.presentationml.tags+xml"/>
  <Override PartName="/ppt/tags/tag46.xml" ContentType="application/vnd.openxmlformats-officedocument.presentationml.tags+xml"/>
  <Override PartName="/ppt/tags/tag82.xml" ContentType="application/vnd.openxmlformats-officedocument.presentationml.tags+xml"/>
  <Override PartName="/ppt/tags/tag93.xml" ContentType="application/vnd.openxmlformats-officedocument.presentationml.tags+xml"/>
  <Override PartName="/ppt/slideLayouts/slideLayout110.xml" ContentType="application/vnd.openxmlformats-officedocument.presentationml.slideLayout+xml"/>
  <Override PartName="/ppt/slideLayouts/slideLayout10.xml" ContentType="application/vnd.openxmlformats-officedocument.presentationml.slideLayout+xml"/>
  <Override PartName="/ppt/tags/tag24.xml" ContentType="application/vnd.openxmlformats-officedocument.presentationml.tags+xml"/>
  <Override PartName="/ppt/tags/tag71.xml" ContentType="application/vnd.openxmlformats-officedocument.presentationml.tags+xml"/>
  <Override PartName="/ppt/tags/tag128.xml" ContentType="application/vnd.openxmlformats-officedocument.presentationml.tags+xml"/>
  <Override PartName="/ppt/tags/tag13.xml" ContentType="application/vnd.openxmlformats-officedocument.presentationml.tags+xml"/>
  <Override PartName="/ppt/tags/tag60.xml" ContentType="application/vnd.openxmlformats-officedocument.presentationml.tags+xml"/>
  <Override PartName="/ppt/tags/tag117.xml" ContentType="application/vnd.openxmlformats-officedocument.presentationml.tags+xml"/>
  <Override PartName="/ppt/slideMasters/slideMaster5.xml" ContentType="application/vnd.openxmlformats-officedocument.presentationml.slideMaster+xml"/>
  <Override PartName="/ppt/slideLayouts/slideLayout59.xml" ContentType="application/vnd.openxmlformats-officedocument.presentationml.slideLayout+xml"/>
  <Override PartName="/ppt/tags/tag106.xml" ContentType="application/vnd.openxmlformats-officedocument.presentationml.tag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95.xml" ContentType="application/vnd.openxmlformats-officedocument.presentationml.slideLayout+xml"/>
  <Override PartName="/ppt/tags/tag113.xml" ContentType="application/vnd.openxmlformats-officedocument.presentationml.tags+xml"/>
  <Override PartName="/ppt/tags/tag131.xml" ContentType="application/vnd.openxmlformats-officedocument.presentationml.tag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tags/tag98.xml" ContentType="application/vnd.openxmlformats-officedocument.presentationml.tags+xml"/>
  <Override PartName="/ppt/tags/tag102.xml" ContentType="application/vnd.openxmlformats-officedocument.presentationml.tags+xml"/>
  <Override PartName="/ppt/slideLayouts/slideLayout108.xml" ContentType="application/vnd.openxmlformats-officedocument.presentationml.slideLayout+xml"/>
  <Override PartName="/ppt/tags/tag120.xml" ContentType="application/vnd.openxmlformats-officedocument.presentationml.tags+xml"/>
  <Override PartName="/ppt/slides/slide2.xml" ContentType="application/vnd.openxmlformats-officedocument.presentationml.slide+xml"/>
  <Override PartName="/ppt/tags/tag2.xml" ContentType="application/vnd.openxmlformats-officedocument.presentationml.tags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91.xml" ContentType="application/vnd.openxmlformats-officedocument.presentationml.slideLayout+xml"/>
  <Override PartName="/ppt/tags/tag58.xml" ContentType="application/vnd.openxmlformats-officedocument.presentationml.tags+xml"/>
  <Override PartName="/ppt/tags/tag69.xml" ContentType="application/vnd.openxmlformats-officedocument.presentationml.tags+xml"/>
  <Override PartName="/ppt/tags/tag87.xml" ContentType="application/vnd.openxmlformats-officedocument.presentationml.tags+xml"/>
  <Default Extension="wmf" ContentType="image/x-wmf"/>
  <Default Extension="rels" ContentType="application/vnd.openxmlformats-package.relationships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tags/tag29.xml" ContentType="application/vnd.openxmlformats-officedocument.presentationml.tags+xml"/>
  <Override PartName="/ppt/tags/tag47.xml" ContentType="application/vnd.openxmlformats-officedocument.presentationml.tags+xml"/>
  <Override PartName="/ppt/tags/tag76.xml" ContentType="application/vnd.openxmlformats-officedocument.presentationml.tags+xml"/>
  <Override PartName="/ppt/tags/tag94.xml" ContentType="application/vnd.openxmlformats-officedocument.presentationml.tags+xml"/>
  <Override PartName="/ppt/slideLayouts/slideLayout104.xml" ContentType="application/vnd.openxmlformats-officedocument.presentationml.slideLayout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tags/tag18.xml" ContentType="application/vnd.openxmlformats-officedocument.presentationml.tags+xml"/>
  <Override PartName="/ppt/slideLayouts/slideLayout40.xml" ContentType="application/vnd.openxmlformats-officedocument.presentationml.slideLayout+xml"/>
  <Override PartName="/ppt/tags/tag36.xml" ContentType="application/vnd.openxmlformats-officedocument.presentationml.tags+xml"/>
  <Override PartName="/ppt/tags/tag54.xml" ContentType="application/vnd.openxmlformats-officedocument.presentationml.tags+xml"/>
  <Override PartName="/ppt/tags/tag65.xml" ContentType="application/vnd.openxmlformats-officedocument.presentationml.tags+xml"/>
  <Override PartName="/ppt/tags/tag83.xml" ContentType="application/vnd.openxmlformats-officedocument.presentationml.tags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tags/tag43.xml" ContentType="application/vnd.openxmlformats-officedocument.presentationml.tags+xml"/>
  <Override PartName="/ppt/tags/tag61.xml" ContentType="application/vnd.openxmlformats-officedocument.presentationml.tags+xml"/>
  <Override PartName="/ppt/tags/tag72.xml" ContentType="application/vnd.openxmlformats-officedocument.presentationml.tags+xml"/>
  <Override PartName="/ppt/tags/tag90.xml" ContentType="application/vnd.openxmlformats-officedocument.presentationml.tags+xml"/>
  <Override PartName="/ppt/slideLayouts/slideLayout100.xml" ContentType="application/vnd.openxmlformats-officedocument.presentationml.slideLayout+xml"/>
  <Override PartName="/ppt/tags/tag118.xml" ContentType="application/vnd.openxmlformats-officedocument.presentationml.tags+xml"/>
  <Override PartName="/ppt/tags/tag129.xml" ContentType="application/vnd.openxmlformats-officedocument.presentationml.tags+xml"/>
  <Override PartName="/ppt/slideLayouts/slideLayout89.xml" ContentType="application/vnd.openxmlformats-officedocument.presentationml.slideLayout+xml"/>
  <Override PartName="/ppt/tags/tag32.xml" ContentType="application/vnd.openxmlformats-officedocument.presentationml.tags+xml"/>
  <Override PartName="/ppt/tags/tag50.xml" ContentType="application/vnd.openxmlformats-officedocument.presentationml.tags+xml"/>
  <Override PartName="/ppt/tags/tag107.xml" ContentType="application/vnd.openxmlformats-officedocument.presentationml.tags+xml"/>
  <Override PartName="/ppt/tags/tag136.xml" ContentType="application/vnd.openxmlformats-officedocument.presentationml.tag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slideLayouts/slideLayout78.xml" ContentType="application/vnd.openxmlformats-officedocument.presentationml.slideLayout+xml"/>
  <Override PartName="/ppt/tags/tag114.xml" ContentType="application/vnd.openxmlformats-officedocument.presentationml.tags+xml"/>
  <Override PartName="/ppt/tags/tag125.xml" ContentType="application/vnd.openxmlformats-officedocument.presentationml.tags+xml"/>
  <Override PartName="/ppt/slideMasters/slideMaster2.xml" ContentType="application/vnd.openxmlformats-officedocument.presentationml.slideMaster+xml"/>
  <Override PartName="/ppt/tags/tag7.xml" ContentType="application/vnd.openxmlformats-officedocument.presentationml.tags+xml"/>
  <Override PartName="/ppt/slideLayouts/slideLayout3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4.xml" ContentType="application/vnd.openxmlformats-officedocument.theme+xml"/>
  <Override PartName="/ppt/tags/tag103.xml" ContentType="application/vnd.openxmlformats-officedocument.presentationml.tags+xml"/>
  <Override PartName="/ppt/slideLayouts/slideLayout96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ags/tag132.xml" ContentType="application/vnd.openxmlformats-officedocument.presentationml.tags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tags/tag99.xml" ContentType="application/vnd.openxmlformats-officedocument.presentationml.tags+xml"/>
  <Override PartName="/ppt/tags/tag110.xml" ContentType="application/vnd.openxmlformats-officedocument.presentationml.tags+xml"/>
  <Override PartName="/ppt/tags/tag121.xml" ContentType="application/vnd.openxmlformats-officedocument.presentationml.tags+xml"/>
  <Default Extension="jpeg" ContentType="image/jpeg"/>
  <Override PartName="/ppt/tags/tag3.xml" ContentType="application/vnd.openxmlformats-officedocument.presentationml.tags+xml"/>
  <Override PartName="/ppt/slideLayouts/slideLayout16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tags/tag59.xml" ContentType="application/vnd.openxmlformats-officedocument.presentationml.tags+xml"/>
  <Override PartName="/ppt/tags/tag77.xml" ContentType="application/vnd.openxmlformats-officedocument.presentationml.tags+xml"/>
  <Override PartName="/ppt/tags/tag88.xml" ContentType="application/vnd.openxmlformats-officedocument.presentationml.tags+xml"/>
  <Override PartName="/ppt/slideLayouts/slideLayout105.xml" ContentType="application/vnd.openxmlformats-officedocument.presentationml.slideLayout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tags/tag19.xml" ContentType="application/vnd.openxmlformats-officedocument.presentationml.tags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tags/tag37.xml" ContentType="application/vnd.openxmlformats-officedocument.presentationml.tags+xml"/>
  <Override PartName="/ppt/tags/tag48.xml" ContentType="application/vnd.openxmlformats-officedocument.presentationml.tags+xml"/>
  <Override PartName="/ppt/tags/tag66.xml" ContentType="application/vnd.openxmlformats-officedocument.presentationml.tags+xml"/>
  <Override PartName="/ppt/tags/tag84.xml" ContentType="application/vnd.openxmlformats-officedocument.presentationml.tags+xml"/>
  <Override PartName="/ppt/tags/tag95.xml" ContentType="application/vnd.openxmlformats-officedocument.presentationml.tags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tags/tag26.xml" ContentType="application/vnd.openxmlformats-officedocument.presentationml.tags+xml"/>
  <Override PartName="/ppt/tags/tag55.xml" ContentType="application/vnd.openxmlformats-officedocument.presentationml.tags+xml"/>
  <Override PartName="/ppt/tags/tag73.xml" ContentType="application/vnd.openxmlformats-officedocument.presentationml.tags+xml"/>
  <Override PartName="/ppt/slideLayouts/slideLayout101.xml" ContentType="application/vnd.openxmlformats-officedocument.presentationml.slideLayout+xml"/>
  <Override PartName="/ppt/tags/tag15.xml" ContentType="application/vnd.openxmlformats-officedocument.presentationml.tags+xml"/>
  <Override PartName="/ppt/tags/tag33.xml" ContentType="application/vnd.openxmlformats-officedocument.presentationml.tags+xml"/>
  <Override PartName="/ppt/tags/tag44.xml" ContentType="application/vnd.openxmlformats-officedocument.presentationml.tags+xml"/>
  <Override PartName="/ppt/tags/tag62.xml" ContentType="application/vnd.openxmlformats-officedocument.presentationml.tags+xml"/>
  <Override PartName="/ppt/tags/tag80.xml" ContentType="application/vnd.openxmlformats-officedocument.presentationml.tags+xml"/>
  <Override PartName="/ppt/tags/tag91.xml" ContentType="application/vnd.openxmlformats-officedocument.presentationml.tags+xml"/>
  <Override PartName="/ppt/tags/tag119.xml" ContentType="application/vnd.openxmlformats-officedocument.presentationml.tags+xml"/>
  <Override PartName="/ppt/tags/tag22.xml" ContentType="application/vnd.openxmlformats-officedocument.presentationml.tags+xml"/>
  <Override PartName="/ppt/tags/tag40.xml" ContentType="application/vnd.openxmlformats-officedocument.presentationml.tags+xml"/>
  <Override PartName="/ppt/tags/tag51.xml" ContentType="application/vnd.openxmlformats-officedocument.presentationml.tags+xml"/>
  <Override PartName="/ppt/tags/tag108.xml" ContentType="application/vnd.openxmlformats-officedocument.presentationml.tags+xml"/>
  <Override PartName="/ppt/tags/tag126.xml" ContentType="application/vnd.openxmlformats-officedocument.presentationml.tags+xml"/>
  <Override PartName="/ppt/slides/slide8.xml" ContentType="application/vnd.openxmlformats-officedocument.presentationml.slide+xml"/>
  <Override PartName="/ppt/tags/tag11.xml" ContentType="application/vnd.openxmlformats-officedocument.presentationml.tags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97.xml" ContentType="application/vnd.openxmlformats-officedocument.presentationml.slideLayout+xml"/>
  <Override PartName="/ppt/tags/tag115.xml" ContentType="application/vnd.openxmlformats-officedocument.presentationml.tags+xml"/>
  <Override PartName="/ppt/tags/tag133.xml" ContentType="application/vnd.openxmlformats-officedocument.presentationml.tags+xml"/>
  <Override PartName="/ppt/slideLayouts/slideLayout39.xml" ContentType="application/vnd.openxmlformats-officedocument.presentationml.slideLayout+xml"/>
  <Override PartName="/ppt/slideLayouts/slideLayout86.xml" ContentType="application/vnd.openxmlformats-officedocument.presentationml.slideLayout+xml"/>
  <Override PartName="/ppt/tags/tag122.xml" ContentType="application/vnd.openxmlformats-officedocument.presentationml.tags+xml"/>
  <Override PartName="/ppt/slides/slide4.xml" ContentType="application/vnd.openxmlformats-officedocument.presentationml.slide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ags/tag89.xml" ContentType="application/vnd.openxmlformats-officedocument.presentationml.tags+xml"/>
  <Override PartName="/ppt/tags/tag111.xml" ContentType="application/vnd.openxmlformats-officedocument.presentationml.tags+xml"/>
  <Override PartName="/ppt/theme/theme1.xml" ContentType="application/vnd.openxmlformats-officedocument.theme+xml"/>
  <Override PartName="/ppt/slideLayouts/slideLayout53.xml" ContentType="application/vnd.openxmlformats-officedocument.presentationml.slideLayout+xml"/>
  <Override PartName="/ppt/tags/tag78.xml" ContentType="application/vnd.openxmlformats-officedocument.presentationml.tags+xml"/>
  <Override PartName="/ppt/tags/tag100.xml" ContentType="application/vnd.openxmlformats-officedocument.presentationml.tags+xml"/>
  <Override PartName="/ppt/slideLayouts/slideLayout106.xml" ContentType="application/vnd.openxmlformats-officedocument.presentationml.slideLayout+xml"/>
  <Override PartName="/ppt/slideLayouts/slideLayout42.xml" ContentType="application/vnd.openxmlformats-officedocument.presentationml.slideLayout+xml"/>
  <Override PartName="/ppt/tags/tag56.xml" ContentType="application/vnd.openxmlformats-officedocument.presentationml.tags+xml"/>
  <Override PartName="/ppt/tags/tag67.xml" ContentType="application/vnd.openxmlformats-officedocument.presentationml.tags+xml"/>
  <Override PartName="/ppt/slides/slide10.xml" ContentType="application/vnd.openxmlformats-officedocument.presentationml.slide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ags/tag45.xml" ContentType="application/vnd.openxmlformats-officedocument.presentationml.tags+xml"/>
  <Override PartName="/ppt/tags/tag92.xml" ContentType="application/vnd.openxmlformats-officedocument.presentationml.tags+xml"/>
  <Override PartName="/ppt/tags/tag34.xml" ContentType="application/vnd.openxmlformats-officedocument.presentationml.tags+xml"/>
  <Override PartName="/ppt/tags/tag81.xml" ContentType="application/vnd.openxmlformats-officedocument.presentationml.tags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tags/tag70.xml" ContentType="application/vnd.openxmlformats-officedocument.presentationml.tags+xml"/>
  <Override PartName="/ppt/tags/tag116.xml" ContentType="application/vnd.openxmlformats-officedocument.presentationml.tags+xml"/>
  <Override PartName="/ppt/tags/tag127.xml" ContentType="application/vnd.openxmlformats-officedocument.presentationml.tags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ags/tag9.xml" ContentType="application/vnd.openxmlformats-officedocument.presentationml.tags+xml"/>
  <Override PartName="/ppt/slideLayouts/slideLayout69.xml" ContentType="application/vnd.openxmlformats-officedocument.presentationml.slideLayout+xml"/>
  <Override PartName="/ppt/tags/tag105.xml" ContentType="application/vnd.openxmlformats-officedocument.presentationml.tags+xml"/>
  <Override PartName="/ppt/theme/theme6.xml" ContentType="application/vnd.openxmlformats-officedocument.theme+xml"/>
  <Default Extension="bin" ContentType="application/vnd.openxmlformats-officedocument.oleObject"/>
  <Override PartName="/ppt/slideLayouts/slideLayout58.xml" ContentType="application/vnd.openxmlformats-officedocument.presentationml.slideLayout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tags/tag130.xml" ContentType="application/vnd.openxmlformats-officedocument.presentationml.tags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72.xml" ContentType="application/vnd.openxmlformats-officedocument.presentationml.slideLayout+xml"/>
  <Override PartName="/ppt/tags/tag39.xml" ContentType="application/vnd.openxmlformats-officedocument.presentationml.tags+xml"/>
  <Override PartName="/ppt/tags/tag86.xml" ContentType="application/vnd.openxmlformats-officedocument.presentationml.tags+xml"/>
  <Override PartName="/ppt/tags/tag97.xml" ContentType="application/vnd.openxmlformats-officedocument.presentationml.tags+xml"/>
  <Override PartName="/ppt/tags/tag1.xml" ContentType="application/vnd.openxmlformats-officedocument.presentationml.tags+xml"/>
  <Override PartName="/ppt/slideLayouts/slideLayout14.xml" ContentType="application/vnd.openxmlformats-officedocument.presentationml.slideLayout+xml"/>
  <Override PartName="/ppt/slideLayouts/slideLayout61.xml" ContentType="application/vnd.openxmlformats-officedocument.presentationml.slideLayout+xml"/>
  <Override PartName="/ppt/tags/tag28.xml" ContentType="application/vnd.openxmlformats-officedocument.presentationml.tags+xml"/>
  <Override PartName="/ppt/tags/tag75.xml" ContentType="application/vnd.openxmlformats-officedocument.presentationml.tags+xml"/>
  <Override PartName="/ppt/slideLayouts/slideLayout103.xml" ContentType="application/vnd.openxmlformats-officedocument.presentationml.slideLayout+xml"/>
  <Override PartName="/ppt/tags/tag17.xml" ContentType="application/vnd.openxmlformats-officedocument.presentationml.tags+xml"/>
  <Override PartName="/ppt/slideLayouts/slideLayout50.xml" ContentType="application/vnd.openxmlformats-officedocument.presentationml.slideLayout+xml"/>
  <Override PartName="/ppt/tags/tag64.xml" ContentType="application/vnd.openxmlformats-officedocument.presentationml.tags+xml"/>
  <Default Extension="vml" ContentType="application/vnd.openxmlformats-officedocument.vmlDrawing"/>
  <Override PartName="/ppt/tags/tag53.xml" ContentType="application/vnd.openxmlformats-officedocument.presentationml.tags+xml"/>
  <Override PartName="/ppt/tags/tag31.xml" ContentType="application/vnd.openxmlformats-officedocument.presentationml.tags+xml"/>
  <Override PartName="/ppt/tags/tag42.xml" ContentType="application/vnd.openxmlformats-officedocument.presentationml.tags+xml"/>
  <Override PartName="/ppt/slideLayouts/slideLayout99.xml" ContentType="application/vnd.openxmlformats-officedocument.presentationml.slideLayout+xml"/>
  <Override PartName="/ppt/tags/tag135.xml" ContentType="application/vnd.openxmlformats-officedocument.presentationml.tags+xml"/>
  <Override PartName="/ppt/tags/tag20.xml" ContentType="application/vnd.openxmlformats-officedocument.presentationml.tags+xml"/>
  <Override PartName="/ppt/slideLayouts/slideLayout88.xml" ContentType="application/vnd.openxmlformats-officedocument.presentationml.slideLayout+xml"/>
  <Override PartName="/ppt/tags/tag124.xml" ContentType="application/vnd.openxmlformats-officedocument.presentationml.tag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3" r:id="rId2"/>
    <p:sldMasterId id="2147483675" r:id="rId3"/>
    <p:sldMasterId id="2147483687" r:id="rId4"/>
    <p:sldMasterId id="2147483759" r:id="rId5"/>
  </p:sldMasterIdLst>
  <p:notesMasterIdLst>
    <p:notesMasterId r:id="rId19"/>
  </p:notesMasterIdLst>
  <p:sldIdLst>
    <p:sldId id="309" r:id="rId6"/>
    <p:sldId id="317" r:id="rId7"/>
    <p:sldId id="318" r:id="rId8"/>
    <p:sldId id="331" r:id="rId9"/>
    <p:sldId id="323" r:id="rId10"/>
    <p:sldId id="330" r:id="rId11"/>
    <p:sldId id="337" r:id="rId12"/>
    <p:sldId id="333" r:id="rId13"/>
    <p:sldId id="335" r:id="rId14"/>
    <p:sldId id="322" r:id="rId15"/>
    <p:sldId id="334" r:id="rId16"/>
    <p:sldId id="332" r:id="rId17"/>
    <p:sldId id="315" r:id="rId18"/>
  </p:sldIdLst>
  <p:sldSz cx="12192000" cy="6858000"/>
  <p:notesSz cx="6805613" cy="99441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034DA2"/>
    <a:srgbClr val="064997"/>
    <a:srgbClr val="EC275F"/>
    <a:srgbClr val="0F6FC6"/>
    <a:srgbClr val="F6F6FA"/>
    <a:srgbClr val="E7F0F8"/>
    <a:srgbClr val="194B7D"/>
    <a:srgbClr val="023C7C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8D230F3-CF80-4859-8CE7-A43EE81993B5}" styleName="Светлый стиль 1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2833802-FEF1-4C79-8D5D-14CF1EAF98D9}" styleName="Светлый стиль 2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922" autoAdjust="0"/>
    <p:restoredTop sz="95581" autoAdjust="0"/>
  </p:normalViewPr>
  <p:slideViewPr>
    <p:cSldViewPr snapToGrid="0">
      <p:cViewPr varScale="1">
        <p:scale>
          <a:sx n="52" d="100"/>
          <a:sy n="52" d="100"/>
        </p:scale>
        <p:origin x="-77" y="-62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image" Target="../media/image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image" Target="../media/image1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image" Target="../media/image1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9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image" Target="../media/image1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0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image" Target="../media/image1.emf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7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image" Target="../media/image1.emf"/></Relationships>
</file>

<file path=ppt/drawings/_rels/vmlDrawing38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image" Target="../media/image1.emf"/></Relationships>
</file>

<file path=ppt/drawings/_rels/vmlDrawing3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image" Target="../media/image1.emf"/></Relationships>
</file>

<file path=ppt/drawings/_rels/vmlDrawing4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3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image" Target="../media/image1.emf"/></Relationships>
</file>

<file path=ppt/drawings/_rels/vmlDrawing4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image" Target="../media/image1.emf"/></Relationships>
</file>

<file path=ppt/drawings/_rels/vmlDrawing5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2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image" Target="../media/image1.emf"/></Relationships>
</file>

<file path=ppt/drawings/_rels/vmlDrawing6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image" Target="../media/image1.emf"/></Relationships>
</file>

<file path=ppt/drawings/_rels/vmlDrawing6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7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image" Target="../media/image1.emf"/></Relationships>
</file>

<file path=ppt/drawings/_rels/vmlDrawing6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7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7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7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7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7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7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7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7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78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image" Target="../media/image1.emf"/></Relationships>
</file>

<file path=ppt/drawings/_rels/vmlDrawing7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8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8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8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8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8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8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image" Target="../media/image1.emf"/></Relationships>
</file>

<file path=ppt/drawings/_rels/vmlDrawing8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87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image" Target="../media/image1.emf"/></Relationships>
</file>

<file path=ppt/drawings/_rels/vmlDrawing8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8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9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9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9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93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image" Target="../media/image1.emf"/></Relationships>
</file>

<file path=ppt/drawings/_rels/vmlDrawing94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image" Target="../media/image1.emf"/></Relationships>
</file>

<file path=ppt/drawings/_rels/vmlDrawing9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9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97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image" Target="../media/image1.emf"/></Relationships>
</file>

<file path=ppt/drawings/_rels/vmlDrawing9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9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0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0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emf"/></Relationships>
</file>

<file path=ppt/drawings/_rels/vmlDrawing10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emf"/></Relationships>
</file>

<file path=ppt/drawings/_rels/vmlDrawing10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445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CDDF317F-33FF-434B-B668-46F5D709220A}" type="datetimeFigureOut">
              <a:rPr lang="ru-RU"/>
              <a:pPr>
                <a:defRPr/>
              </a:pPr>
              <a:t>04.11.2024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3013"/>
            <a:ext cx="5964237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1038" y="4786313"/>
            <a:ext cx="5443537" cy="3914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5625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4450" y="9445625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DC272E09-10F3-4DFA-8CEB-CFDE2A92883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771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6771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46435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54A0199-86A9-4CF7-9B66-8E318780164B}" type="slidenum">
              <a:rPr lang="en-US" sz="1100">
                <a:solidFill>
                  <a:srgbClr val="000000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US" sz="1100">
              <a:solidFill>
                <a:srgbClr val="000000"/>
              </a:solidFill>
              <a:cs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6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6976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49507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F196171-B9DD-4794-A0C2-31A0A7F89AB1}" type="slidenum">
              <a:rPr lang="en-US" sz="1100">
                <a:solidFill>
                  <a:srgbClr val="000000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US" sz="1100">
              <a:solidFill>
                <a:srgbClr val="000000"/>
              </a:solidFill>
              <a:cs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180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7181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52579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74A7A6D-C2A2-4A3D-A094-CB92A6A3220E}" type="slidenum">
              <a:rPr lang="en-US" sz="1100">
                <a:solidFill>
                  <a:srgbClr val="000000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US" sz="1100">
              <a:solidFill>
                <a:srgbClr val="000000"/>
              </a:solidFill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tags" Target="../tags/tag3.xml"/><Relationship Id="rId7" Type="http://schemas.openxmlformats.org/officeDocument/2006/relationships/image" Target="../media/image4.png"/><Relationship Id="rId2" Type="http://schemas.openxmlformats.org/officeDocument/2006/relationships/tags" Target="../tags/tag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oleObject" Target="../embeddings/oleObject2.bin"/><Relationship Id="rId4" Type="http://schemas.openxmlformats.org/officeDocument/2006/relationships/slideMaster" Target="../slideMasters/slideMaster1.xml"/><Relationship Id="rId9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4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4.bin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5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5.bin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7.xml"/><Relationship Id="rId7" Type="http://schemas.openxmlformats.org/officeDocument/2006/relationships/image" Target="../media/image8.jpeg"/><Relationship Id="rId2" Type="http://schemas.openxmlformats.org/officeDocument/2006/relationships/tags" Target="../tags/tag6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7.bin"/><Relationship Id="rId5" Type="http://schemas.openxmlformats.org/officeDocument/2006/relationships/oleObject" Target="../embeddings/oleObject6.bin"/><Relationship Id="rId4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8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oleObject8.bin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9.xml"/><Relationship Id="rId1" Type="http://schemas.openxmlformats.org/officeDocument/2006/relationships/vmlDrawing" Target="../drawings/vmlDrawing7.vml"/><Relationship Id="rId4" Type="http://schemas.openxmlformats.org/officeDocument/2006/relationships/oleObject" Target="../embeddings/oleObject9.bin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0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oleObject" Target="../embeddings/oleObject10.bin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tags" Target="../tags/tag14.xml"/><Relationship Id="rId7" Type="http://schemas.openxmlformats.org/officeDocument/2006/relationships/image" Target="../media/image4.png"/><Relationship Id="rId2" Type="http://schemas.openxmlformats.org/officeDocument/2006/relationships/tags" Target="../tags/tag13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14.bin"/><Relationship Id="rId5" Type="http://schemas.openxmlformats.org/officeDocument/2006/relationships/oleObject" Target="../embeddings/oleObject13.bin"/><Relationship Id="rId4" Type="http://schemas.openxmlformats.org/officeDocument/2006/relationships/slideMaster" Target="../slideMasters/slideMaster3.xml"/><Relationship Id="rId9" Type="http://schemas.openxmlformats.org/officeDocument/2006/relationships/image" Target="../media/image6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15.xml"/><Relationship Id="rId1" Type="http://schemas.openxmlformats.org/officeDocument/2006/relationships/vmlDrawing" Target="../drawings/vmlDrawing12.vml"/><Relationship Id="rId4" Type="http://schemas.openxmlformats.org/officeDocument/2006/relationships/oleObject" Target="../embeddings/oleObject15.bin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16.xml"/><Relationship Id="rId1" Type="http://schemas.openxmlformats.org/officeDocument/2006/relationships/vmlDrawing" Target="../drawings/vmlDrawing13.vml"/><Relationship Id="rId4" Type="http://schemas.openxmlformats.org/officeDocument/2006/relationships/oleObject" Target="../embeddings/oleObject16.bin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tags" Target="../tags/tag18.xml"/><Relationship Id="rId7" Type="http://schemas.openxmlformats.org/officeDocument/2006/relationships/image" Target="../media/image8.jpeg"/><Relationship Id="rId2" Type="http://schemas.openxmlformats.org/officeDocument/2006/relationships/tags" Target="../tags/tag17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18.bin"/><Relationship Id="rId5" Type="http://schemas.openxmlformats.org/officeDocument/2006/relationships/oleObject" Target="../embeddings/oleObject17.bin"/><Relationship Id="rId4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19.xml"/><Relationship Id="rId1" Type="http://schemas.openxmlformats.org/officeDocument/2006/relationships/vmlDrawing" Target="../drawings/vmlDrawing15.vml"/><Relationship Id="rId4" Type="http://schemas.openxmlformats.org/officeDocument/2006/relationships/oleObject" Target="../embeddings/oleObject19.bin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20.xml"/><Relationship Id="rId1" Type="http://schemas.openxmlformats.org/officeDocument/2006/relationships/vmlDrawing" Target="../drawings/vmlDrawing16.vml"/><Relationship Id="rId4" Type="http://schemas.openxmlformats.org/officeDocument/2006/relationships/oleObject" Target="../embeddings/oleObject20.bin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21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oleObject" Target="../embeddings/oleObject21.bin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tags" Target="../tags/tag24.xml"/><Relationship Id="rId7" Type="http://schemas.openxmlformats.org/officeDocument/2006/relationships/image" Target="../media/image4.png"/><Relationship Id="rId2" Type="http://schemas.openxmlformats.org/officeDocument/2006/relationships/tags" Target="../tags/tag23.xml"/><Relationship Id="rId1" Type="http://schemas.openxmlformats.org/officeDocument/2006/relationships/vmlDrawing" Target="../drawings/vmlDrawing19.vml"/><Relationship Id="rId6" Type="http://schemas.openxmlformats.org/officeDocument/2006/relationships/oleObject" Target="../embeddings/oleObject24.bin"/><Relationship Id="rId5" Type="http://schemas.openxmlformats.org/officeDocument/2006/relationships/oleObject" Target="../embeddings/oleObject23.bin"/><Relationship Id="rId4" Type="http://schemas.openxmlformats.org/officeDocument/2006/relationships/slideMaster" Target="../slideMasters/slideMaster4.xml"/><Relationship Id="rId9" Type="http://schemas.openxmlformats.org/officeDocument/2006/relationships/image" Target="../media/image14.png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25.xml"/><Relationship Id="rId1" Type="http://schemas.openxmlformats.org/officeDocument/2006/relationships/vmlDrawing" Target="../drawings/vmlDrawing20.vml"/><Relationship Id="rId4" Type="http://schemas.openxmlformats.org/officeDocument/2006/relationships/oleObject" Target="../embeddings/oleObject25.bin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26.xml"/><Relationship Id="rId1" Type="http://schemas.openxmlformats.org/officeDocument/2006/relationships/vmlDrawing" Target="../drawings/vmlDrawing21.vml"/><Relationship Id="rId4" Type="http://schemas.openxmlformats.org/officeDocument/2006/relationships/oleObject" Target="../embeddings/oleObject26.bin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27.xml"/><Relationship Id="rId1" Type="http://schemas.openxmlformats.org/officeDocument/2006/relationships/vmlDrawing" Target="../drawings/vmlDrawing22.vml"/><Relationship Id="rId4" Type="http://schemas.openxmlformats.org/officeDocument/2006/relationships/oleObject" Target="../embeddings/oleObject27.bin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28.xml"/><Relationship Id="rId1" Type="http://schemas.openxmlformats.org/officeDocument/2006/relationships/vmlDrawing" Target="../drawings/vmlDrawing23.vml"/><Relationship Id="rId5" Type="http://schemas.openxmlformats.org/officeDocument/2006/relationships/image" Target="../media/image15.png"/><Relationship Id="rId4" Type="http://schemas.openxmlformats.org/officeDocument/2006/relationships/oleObject" Target="../embeddings/oleObject28.bin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29.xml"/><Relationship Id="rId1" Type="http://schemas.openxmlformats.org/officeDocument/2006/relationships/vmlDrawing" Target="../drawings/vmlDrawing24.vml"/><Relationship Id="rId5" Type="http://schemas.openxmlformats.org/officeDocument/2006/relationships/image" Target="../media/image15.png"/><Relationship Id="rId4" Type="http://schemas.openxmlformats.org/officeDocument/2006/relationships/oleObject" Target="../embeddings/oleObject29.bin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30.xml"/><Relationship Id="rId1" Type="http://schemas.openxmlformats.org/officeDocument/2006/relationships/vmlDrawing" Target="../drawings/vmlDrawing25.vml"/><Relationship Id="rId5" Type="http://schemas.openxmlformats.org/officeDocument/2006/relationships/image" Target="../media/image16.png"/><Relationship Id="rId4" Type="http://schemas.openxmlformats.org/officeDocument/2006/relationships/oleObject" Target="../embeddings/oleObject30.bin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31.xml"/><Relationship Id="rId1" Type="http://schemas.openxmlformats.org/officeDocument/2006/relationships/vmlDrawing" Target="../drawings/vmlDrawing26.vml"/><Relationship Id="rId5" Type="http://schemas.openxmlformats.org/officeDocument/2006/relationships/image" Target="../media/image16.png"/><Relationship Id="rId4" Type="http://schemas.openxmlformats.org/officeDocument/2006/relationships/oleObject" Target="../embeddings/oleObject31.bin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32.xml"/><Relationship Id="rId1" Type="http://schemas.openxmlformats.org/officeDocument/2006/relationships/vmlDrawing" Target="../drawings/vmlDrawing27.vml"/><Relationship Id="rId5" Type="http://schemas.openxmlformats.org/officeDocument/2006/relationships/image" Target="../media/image16.png"/><Relationship Id="rId4" Type="http://schemas.openxmlformats.org/officeDocument/2006/relationships/oleObject" Target="../embeddings/oleObject32.bin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33.xml"/><Relationship Id="rId1" Type="http://schemas.openxmlformats.org/officeDocument/2006/relationships/vmlDrawing" Target="../drawings/vmlDrawing28.vml"/><Relationship Id="rId5" Type="http://schemas.openxmlformats.org/officeDocument/2006/relationships/image" Target="../media/image17.png"/><Relationship Id="rId4" Type="http://schemas.openxmlformats.org/officeDocument/2006/relationships/oleObject" Target="../embeddings/oleObject33.bin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34.xml"/><Relationship Id="rId1" Type="http://schemas.openxmlformats.org/officeDocument/2006/relationships/vmlDrawing" Target="../drawings/vmlDrawing29.vml"/><Relationship Id="rId5" Type="http://schemas.openxmlformats.org/officeDocument/2006/relationships/image" Target="../media/image18.png"/><Relationship Id="rId4" Type="http://schemas.openxmlformats.org/officeDocument/2006/relationships/oleObject" Target="../embeddings/oleObject34.bin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tags" Target="../tags/tag36.xml"/><Relationship Id="rId7" Type="http://schemas.openxmlformats.org/officeDocument/2006/relationships/image" Target="../media/image20.png"/><Relationship Id="rId2" Type="http://schemas.openxmlformats.org/officeDocument/2006/relationships/tags" Target="../tags/tag35.xml"/><Relationship Id="rId1" Type="http://schemas.openxmlformats.org/officeDocument/2006/relationships/vmlDrawing" Target="../drawings/vmlDrawing30.vml"/><Relationship Id="rId6" Type="http://schemas.openxmlformats.org/officeDocument/2006/relationships/oleObject" Target="../embeddings/oleObject36.bin"/><Relationship Id="rId5" Type="http://schemas.openxmlformats.org/officeDocument/2006/relationships/oleObject" Target="../embeddings/oleObject35.bin"/><Relationship Id="rId4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37.xml"/><Relationship Id="rId1" Type="http://schemas.openxmlformats.org/officeDocument/2006/relationships/vmlDrawing" Target="../drawings/vmlDrawing31.vml"/><Relationship Id="rId5" Type="http://schemas.openxmlformats.org/officeDocument/2006/relationships/image" Target="../media/image18.png"/><Relationship Id="rId4" Type="http://schemas.openxmlformats.org/officeDocument/2006/relationships/oleObject" Target="../embeddings/oleObject37.bin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38.xml"/><Relationship Id="rId1" Type="http://schemas.openxmlformats.org/officeDocument/2006/relationships/vmlDrawing" Target="../drawings/vmlDrawing32.vml"/><Relationship Id="rId5" Type="http://schemas.openxmlformats.org/officeDocument/2006/relationships/image" Target="../media/image17.png"/><Relationship Id="rId4" Type="http://schemas.openxmlformats.org/officeDocument/2006/relationships/oleObject" Target="../embeddings/oleObject38.bin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39.xml"/><Relationship Id="rId1" Type="http://schemas.openxmlformats.org/officeDocument/2006/relationships/vmlDrawing" Target="../drawings/vmlDrawing33.vml"/><Relationship Id="rId5" Type="http://schemas.openxmlformats.org/officeDocument/2006/relationships/image" Target="../media/image18.png"/><Relationship Id="rId4" Type="http://schemas.openxmlformats.org/officeDocument/2006/relationships/oleObject" Target="../embeddings/oleObject39.bin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40.xml"/><Relationship Id="rId1" Type="http://schemas.openxmlformats.org/officeDocument/2006/relationships/vmlDrawing" Target="../drawings/vmlDrawing34.vml"/><Relationship Id="rId5" Type="http://schemas.openxmlformats.org/officeDocument/2006/relationships/image" Target="../media/image17.png"/><Relationship Id="rId4" Type="http://schemas.openxmlformats.org/officeDocument/2006/relationships/oleObject" Target="../embeddings/oleObject40.bin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41.xml"/><Relationship Id="rId1" Type="http://schemas.openxmlformats.org/officeDocument/2006/relationships/vmlDrawing" Target="../drawings/vmlDrawing35.vml"/><Relationship Id="rId5" Type="http://schemas.openxmlformats.org/officeDocument/2006/relationships/image" Target="../media/image18.png"/><Relationship Id="rId4" Type="http://schemas.openxmlformats.org/officeDocument/2006/relationships/oleObject" Target="../embeddings/oleObject41.bin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42.xml"/><Relationship Id="rId1" Type="http://schemas.openxmlformats.org/officeDocument/2006/relationships/vmlDrawing" Target="../drawings/vmlDrawing36.vml"/><Relationship Id="rId4" Type="http://schemas.openxmlformats.org/officeDocument/2006/relationships/oleObject" Target="../embeddings/oleObject42.bin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vmlDrawing" Target="../drawings/vmlDrawing37.vml"/><Relationship Id="rId6" Type="http://schemas.openxmlformats.org/officeDocument/2006/relationships/oleObject" Target="../embeddings/oleObject44.bin"/><Relationship Id="rId5" Type="http://schemas.openxmlformats.org/officeDocument/2006/relationships/oleObject" Target="../embeddings/oleObject43.bin"/><Relationship Id="rId4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tags" Target="../tags/tag46.xml"/><Relationship Id="rId7" Type="http://schemas.openxmlformats.org/officeDocument/2006/relationships/image" Target="../media/image21.png"/><Relationship Id="rId2" Type="http://schemas.openxmlformats.org/officeDocument/2006/relationships/tags" Target="../tags/tag45.xml"/><Relationship Id="rId1" Type="http://schemas.openxmlformats.org/officeDocument/2006/relationships/vmlDrawing" Target="../drawings/vmlDrawing38.vml"/><Relationship Id="rId6" Type="http://schemas.openxmlformats.org/officeDocument/2006/relationships/oleObject" Target="../embeddings/oleObject46.bin"/><Relationship Id="rId5" Type="http://schemas.openxmlformats.org/officeDocument/2006/relationships/oleObject" Target="../embeddings/oleObject45.bin"/><Relationship Id="rId4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47.xml"/><Relationship Id="rId1" Type="http://schemas.openxmlformats.org/officeDocument/2006/relationships/vmlDrawing" Target="../drawings/vmlDrawing39.vml"/><Relationship Id="rId4" Type="http://schemas.openxmlformats.org/officeDocument/2006/relationships/oleObject" Target="../embeddings/oleObject47.bin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48.xml"/><Relationship Id="rId1" Type="http://schemas.openxmlformats.org/officeDocument/2006/relationships/vmlDrawing" Target="../drawings/vmlDrawing40.vml"/><Relationship Id="rId4" Type="http://schemas.openxmlformats.org/officeDocument/2006/relationships/oleObject" Target="../embeddings/oleObject48.bin"/></Relationships>
</file>

<file path=ppt/slideLayouts/_rels/slideLayout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tags" Target="../tags/tag50.xml"/><Relationship Id="rId7" Type="http://schemas.openxmlformats.org/officeDocument/2006/relationships/image" Target="../media/image5.jpeg"/><Relationship Id="rId2" Type="http://schemas.openxmlformats.org/officeDocument/2006/relationships/tags" Target="../tags/tag49.xml"/><Relationship Id="rId1" Type="http://schemas.openxmlformats.org/officeDocument/2006/relationships/vmlDrawing" Target="../drawings/vmlDrawing41.vml"/><Relationship Id="rId6" Type="http://schemas.openxmlformats.org/officeDocument/2006/relationships/oleObject" Target="../embeddings/oleObject50.bin"/><Relationship Id="rId5" Type="http://schemas.openxmlformats.org/officeDocument/2006/relationships/oleObject" Target="../embeddings/oleObject49.bin"/><Relationship Id="rId4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51.xml"/><Relationship Id="rId1" Type="http://schemas.openxmlformats.org/officeDocument/2006/relationships/vmlDrawing" Target="../drawings/vmlDrawing42.vml"/><Relationship Id="rId4" Type="http://schemas.openxmlformats.org/officeDocument/2006/relationships/oleObject" Target="../embeddings/oleObject51.bin"/></Relationships>
</file>

<file path=ppt/slideLayouts/_rels/slideLayout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tags" Target="../tags/tag53.xml"/><Relationship Id="rId7" Type="http://schemas.openxmlformats.org/officeDocument/2006/relationships/image" Target="../media/image4.png"/><Relationship Id="rId2" Type="http://schemas.openxmlformats.org/officeDocument/2006/relationships/tags" Target="../tags/tag52.xml"/><Relationship Id="rId1" Type="http://schemas.openxmlformats.org/officeDocument/2006/relationships/vmlDrawing" Target="../drawings/vmlDrawing43.vml"/><Relationship Id="rId6" Type="http://schemas.openxmlformats.org/officeDocument/2006/relationships/oleObject" Target="../embeddings/oleObject53.bin"/><Relationship Id="rId5" Type="http://schemas.openxmlformats.org/officeDocument/2006/relationships/oleObject" Target="../embeddings/oleObject52.bin"/><Relationship Id="rId4" Type="http://schemas.openxmlformats.org/officeDocument/2006/relationships/slideMaster" Target="../slideMasters/slideMaster4.xml"/><Relationship Id="rId9" Type="http://schemas.openxmlformats.org/officeDocument/2006/relationships/image" Target="../media/image14.png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54.xml"/><Relationship Id="rId1" Type="http://schemas.openxmlformats.org/officeDocument/2006/relationships/vmlDrawing" Target="../drawings/vmlDrawing44.vml"/><Relationship Id="rId4" Type="http://schemas.openxmlformats.org/officeDocument/2006/relationships/oleObject" Target="../embeddings/oleObject54.bin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55.xml"/><Relationship Id="rId1" Type="http://schemas.openxmlformats.org/officeDocument/2006/relationships/vmlDrawing" Target="../drawings/vmlDrawing45.vml"/><Relationship Id="rId4" Type="http://schemas.openxmlformats.org/officeDocument/2006/relationships/oleObject" Target="../embeddings/oleObject55.bin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56.xml"/><Relationship Id="rId1" Type="http://schemas.openxmlformats.org/officeDocument/2006/relationships/vmlDrawing" Target="../drawings/vmlDrawing46.vml"/><Relationship Id="rId4" Type="http://schemas.openxmlformats.org/officeDocument/2006/relationships/oleObject" Target="../embeddings/oleObject56.bin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57.xml"/><Relationship Id="rId1" Type="http://schemas.openxmlformats.org/officeDocument/2006/relationships/vmlDrawing" Target="../drawings/vmlDrawing47.vml"/><Relationship Id="rId5" Type="http://schemas.openxmlformats.org/officeDocument/2006/relationships/image" Target="../media/image15.png"/><Relationship Id="rId4" Type="http://schemas.openxmlformats.org/officeDocument/2006/relationships/oleObject" Target="../embeddings/oleObject57.bin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58.xml"/><Relationship Id="rId1" Type="http://schemas.openxmlformats.org/officeDocument/2006/relationships/vmlDrawing" Target="../drawings/vmlDrawing48.vml"/><Relationship Id="rId5" Type="http://schemas.openxmlformats.org/officeDocument/2006/relationships/image" Target="../media/image15.png"/><Relationship Id="rId4" Type="http://schemas.openxmlformats.org/officeDocument/2006/relationships/oleObject" Target="../embeddings/oleObject58.bin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59.xml"/><Relationship Id="rId1" Type="http://schemas.openxmlformats.org/officeDocument/2006/relationships/vmlDrawing" Target="../drawings/vmlDrawing49.vml"/><Relationship Id="rId5" Type="http://schemas.openxmlformats.org/officeDocument/2006/relationships/image" Target="../media/image15.png"/><Relationship Id="rId4" Type="http://schemas.openxmlformats.org/officeDocument/2006/relationships/oleObject" Target="../embeddings/oleObject59.bin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60.xml"/><Relationship Id="rId1" Type="http://schemas.openxmlformats.org/officeDocument/2006/relationships/vmlDrawing" Target="../drawings/vmlDrawing50.vml"/><Relationship Id="rId5" Type="http://schemas.openxmlformats.org/officeDocument/2006/relationships/image" Target="../media/image16.png"/><Relationship Id="rId4" Type="http://schemas.openxmlformats.org/officeDocument/2006/relationships/oleObject" Target="../embeddings/oleObject60.bin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61.xml"/><Relationship Id="rId1" Type="http://schemas.openxmlformats.org/officeDocument/2006/relationships/vmlDrawing" Target="../drawings/vmlDrawing51.vml"/><Relationship Id="rId5" Type="http://schemas.openxmlformats.org/officeDocument/2006/relationships/image" Target="../media/image16.png"/><Relationship Id="rId4" Type="http://schemas.openxmlformats.org/officeDocument/2006/relationships/oleObject" Target="../embeddings/oleObject61.bin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62.xml"/><Relationship Id="rId1" Type="http://schemas.openxmlformats.org/officeDocument/2006/relationships/vmlDrawing" Target="../drawings/vmlDrawing52.vml"/><Relationship Id="rId5" Type="http://schemas.openxmlformats.org/officeDocument/2006/relationships/image" Target="../media/image16.png"/><Relationship Id="rId4" Type="http://schemas.openxmlformats.org/officeDocument/2006/relationships/oleObject" Target="../embeddings/oleObject62.bin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tags" Target="../tags/tag64.xml"/><Relationship Id="rId7" Type="http://schemas.openxmlformats.org/officeDocument/2006/relationships/image" Target="../media/image17.png"/><Relationship Id="rId2" Type="http://schemas.openxmlformats.org/officeDocument/2006/relationships/tags" Target="../tags/tag63.xml"/><Relationship Id="rId1" Type="http://schemas.openxmlformats.org/officeDocument/2006/relationships/vmlDrawing" Target="../drawings/vmlDrawing53.vml"/><Relationship Id="rId6" Type="http://schemas.openxmlformats.org/officeDocument/2006/relationships/oleObject" Target="../embeddings/oleObject64.bin"/><Relationship Id="rId5" Type="http://schemas.openxmlformats.org/officeDocument/2006/relationships/oleObject" Target="../embeddings/oleObject63.bin"/><Relationship Id="rId4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65.xml"/><Relationship Id="rId1" Type="http://schemas.openxmlformats.org/officeDocument/2006/relationships/vmlDrawing" Target="../drawings/vmlDrawing54.vml"/><Relationship Id="rId5" Type="http://schemas.openxmlformats.org/officeDocument/2006/relationships/image" Target="../media/image18.png"/><Relationship Id="rId4" Type="http://schemas.openxmlformats.org/officeDocument/2006/relationships/oleObject" Target="../embeddings/oleObject65.bin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66.xml"/><Relationship Id="rId1" Type="http://schemas.openxmlformats.org/officeDocument/2006/relationships/vmlDrawing" Target="../drawings/vmlDrawing55.vml"/><Relationship Id="rId5" Type="http://schemas.openxmlformats.org/officeDocument/2006/relationships/image" Target="../media/image20.png"/><Relationship Id="rId4" Type="http://schemas.openxmlformats.org/officeDocument/2006/relationships/oleObject" Target="../embeddings/oleObject66.bin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67.xml"/><Relationship Id="rId1" Type="http://schemas.openxmlformats.org/officeDocument/2006/relationships/vmlDrawing" Target="../drawings/vmlDrawing56.vml"/><Relationship Id="rId5" Type="http://schemas.openxmlformats.org/officeDocument/2006/relationships/image" Target="../media/image18.png"/><Relationship Id="rId4" Type="http://schemas.openxmlformats.org/officeDocument/2006/relationships/oleObject" Target="../embeddings/oleObject67.bin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68.xml"/><Relationship Id="rId1" Type="http://schemas.openxmlformats.org/officeDocument/2006/relationships/vmlDrawing" Target="../drawings/vmlDrawing57.vml"/><Relationship Id="rId5" Type="http://schemas.openxmlformats.org/officeDocument/2006/relationships/image" Target="../media/image17.png"/><Relationship Id="rId4" Type="http://schemas.openxmlformats.org/officeDocument/2006/relationships/oleObject" Target="../embeddings/oleObject68.bin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69.xml"/><Relationship Id="rId1" Type="http://schemas.openxmlformats.org/officeDocument/2006/relationships/vmlDrawing" Target="../drawings/vmlDrawing58.vml"/><Relationship Id="rId5" Type="http://schemas.openxmlformats.org/officeDocument/2006/relationships/image" Target="../media/image18.png"/><Relationship Id="rId4" Type="http://schemas.openxmlformats.org/officeDocument/2006/relationships/oleObject" Target="../embeddings/oleObject69.bin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70.xml"/><Relationship Id="rId1" Type="http://schemas.openxmlformats.org/officeDocument/2006/relationships/vmlDrawing" Target="../drawings/vmlDrawing59.vml"/><Relationship Id="rId5" Type="http://schemas.openxmlformats.org/officeDocument/2006/relationships/image" Target="../media/image17.png"/><Relationship Id="rId4" Type="http://schemas.openxmlformats.org/officeDocument/2006/relationships/oleObject" Target="../embeddings/oleObject70.bin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71.xml"/><Relationship Id="rId1" Type="http://schemas.openxmlformats.org/officeDocument/2006/relationships/vmlDrawing" Target="../drawings/vmlDrawing60.vml"/><Relationship Id="rId5" Type="http://schemas.openxmlformats.org/officeDocument/2006/relationships/image" Target="../media/image18.png"/><Relationship Id="rId4" Type="http://schemas.openxmlformats.org/officeDocument/2006/relationships/oleObject" Target="../embeddings/oleObject71.bin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72.xml"/><Relationship Id="rId1" Type="http://schemas.openxmlformats.org/officeDocument/2006/relationships/vmlDrawing" Target="../drawings/vmlDrawing61.vml"/><Relationship Id="rId4" Type="http://schemas.openxmlformats.org/officeDocument/2006/relationships/oleObject" Target="../embeddings/oleObject72.bin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tags" Target="../tags/tag74.xml"/><Relationship Id="rId2" Type="http://schemas.openxmlformats.org/officeDocument/2006/relationships/tags" Target="../tags/tag73.xml"/><Relationship Id="rId1" Type="http://schemas.openxmlformats.org/officeDocument/2006/relationships/vmlDrawing" Target="../drawings/vmlDrawing62.vml"/><Relationship Id="rId6" Type="http://schemas.openxmlformats.org/officeDocument/2006/relationships/oleObject" Target="../embeddings/oleObject74.bin"/><Relationship Id="rId5" Type="http://schemas.openxmlformats.org/officeDocument/2006/relationships/oleObject" Target="../embeddings/oleObject73.bin"/><Relationship Id="rId4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tags" Target="../tags/tag76.xml"/><Relationship Id="rId7" Type="http://schemas.openxmlformats.org/officeDocument/2006/relationships/image" Target="../media/image21.png"/><Relationship Id="rId2" Type="http://schemas.openxmlformats.org/officeDocument/2006/relationships/tags" Target="../tags/tag75.xml"/><Relationship Id="rId1" Type="http://schemas.openxmlformats.org/officeDocument/2006/relationships/vmlDrawing" Target="../drawings/vmlDrawing63.vml"/><Relationship Id="rId6" Type="http://schemas.openxmlformats.org/officeDocument/2006/relationships/oleObject" Target="../embeddings/oleObject76.bin"/><Relationship Id="rId5" Type="http://schemas.openxmlformats.org/officeDocument/2006/relationships/oleObject" Target="../embeddings/oleObject75.bin"/><Relationship Id="rId4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77.xml"/><Relationship Id="rId1" Type="http://schemas.openxmlformats.org/officeDocument/2006/relationships/vmlDrawing" Target="../drawings/vmlDrawing64.vml"/><Relationship Id="rId4" Type="http://schemas.openxmlformats.org/officeDocument/2006/relationships/oleObject" Target="../embeddings/oleObject77.bin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78.xml"/><Relationship Id="rId1" Type="http://schemas.openxmlformats.org/officeDocument/2006/relationships/vmlDrawing" Target="../drawings/vmlDrawing65.vml"/><Relationship Id="rId5" Type="http://schemas.openxmlformats.org/officeDocument/2006/relationships/image" Target="../media/image17.png"/><Relationship Id="rId4" Type="http://schemas.openxmlformats.org/officeDocument/2006/relationships/oleObject" Target="../embeddings/oleObject78.bin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79.xml"/><Relationship Id="rId1" Type="http://schemas.openxmlformats.org/officeDocument/2006/relationships/vmlDrawing" Target="../drawings/vmlDrawing66.vml"/><Relationship Id="rId4" Type="http://schemas.openxmlformats.org/officeDocument/2006/relationships/oleObject" Target="../embeddings/oleObject79.bin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tags" Target="../tags/tag81.xml"/><Relationship Id="rId7" Type="http://schemas.openxmlformats.org/officeDocument/2006/relationships/image" Target="../media/image5.jpeg"/><Relationship Id="rId2" Type="http://schemas.openxmlformats.org/officeDocument/2006/relationships/tags" Target="../tags/tag80.xml"/><Relationship Id="rId1" Type="http://schemas.openxmlformats.org/officeDocument/2006/relationships/vmlDrawing" Target="../drawings/vmlDrawing67.vml"/><Relationship Id="rId6" Type="http://schemas.openxmlformats.org/officeDocument/2006/relationships/oleObject" Target="../embeddings/oleObject81.bin"/><Relationship Id="rId5" Type="http://schemas.openxmlformats.org/officeDocument/2006/relationships/oleObject" Target="../embeddings/oleObject80.bin"/><Relationship Id="rId4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82.xml"/><Relationship Id="rId1" Type="http://schemas.openxmlformats.org/officeDocument/2006/relationships/vmlDrawing" Target="../drawings/vmlDrawing68.vml"/><Relationship Id="rId4" Type="http://schemas.openxmlformats.org/officeDocument/2006/relationships/oleObject" Target="../embeddings/oleObject82.bin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tags" Target="../tags/tag84.xml"/><Relationship Id="rId7" Type="http://schemas.openxmlformats.org/officeDocument/2006/relationships/oleObject" Target="../embeddings/oleObject84.bin"/><Relationship Id="rId2" Type="http://schemas.openxmlformats.org/officeDocument/2006/relationships/tags" Target="../tags/tag83.xml"/><Relationship Id="rId1" Type="http://schemas.openxmlformats.org/officeDocument/2006/relationships/vmlDrawing" Target="../drawings/vmlDrawing69.vml"/><Relationship Id="rId6" Type="http://schemas.openxmlformats.org/officeDocument/2006/relationships/oleObject" Target="../embeddings/oleObject83.bin"/><Relationship Id="rId5" Type="http://schemas.openxmlformats.org/officeDocument/2006/relationships/slideMaster" Target="../slideMasters/slideMaster4.xml"/><Relationship Id="rId4" Type="http://schemas.openxmlformats.org/officeDocument/2006/relationships/tags" Target="../tags/tag85.xml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tags" Target="../tags/tag87.xml"/><Relationship Id="rId2" Type="http://schemas.openxmlformats.org/officeDocument/2006/relationships/tags" Target="../tags/tag86.xml"/><Relationship Id="rId1" Type="http://schemas.openxmlformats.org/officeDocument/2006/relationships/vmlDrawing" Target="../drawings/vmlDrawing70.vml"/><Relationship Id="rId6" Type="http://schemas.openxmlformats.org/officeDocument/2006/relationships/oleObject" Target="../embeddings/oleObject86.bin"/><Relationship Id="rId5" Type="http://schemas.openxmlformats.org/officeDocument/2006/relationships/oleObject" Target="../embeddings/oleObject85.bin"/><Relationship Id="rId4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tags" Target="../tags/tag89.xml"/><Relationship Id="rId2" Type="http://schemas.openxmlformats.org/officeDocument/2006/relationships/tags" Target="../tags/tag88.xml"/><Relationship Id="rId1" Type="http://schemas.openxmlformats.org/officeDocument/2006/relationships/vmlDrawing" Target="../drawings/vmlDrawing71.vml"/><Relationship Id="rId6" Type="http://schemas.openxmlformats.org/officeDocument/2006/relationships/oleObject" Target="../embeddings/oleObject88.bin"/><Relationship Id="rId5" Type="http://schemas.openxmlformats.org/officeDocument/2006/relationships/oleObject" Target="../embeddings/oleObject87.bin"/><Relationship Id="rId4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tags" Target="../tags/tag91.xml"/><Relationship Id="rId7" Type="http://schemas.openxmlformats.org/officeDocument/2006/relationships/image" Target="../media/image16.png"/><Relationship Id="rId2" Type="http://schemas.openxmlformats.org/officeDocument/2006/relationships/tags" Target="../tags/tag90.xml"/><Relationship Id="rId1" Type="http://schemas.openxmlformats.org/officeDocument/2006/relationships/vmlDrawing" Target="../drawings/vmlDrawing72.vml"/><Relationship Id="rId6" Type="http://schemas.openxmlformats.org/officeDocument/2006/relationships/oleObject" Target="../embeddings/oleObject90.bin"/><Relationship Id="rId5" Type="http://schemas.openxmlformats.org/officeDocument/2006/relationships/oleObject" Target="../embeddings/oleObject89.bin"/><Relationship Id="rId4" Type="http://schemas.openxmlformats.org/officeDocument/2006/relationships/slideMaster" Target="../slideMasters/slideMaster4.xml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tags" Target="../tags/tag93.xml"/><Relationship Id="rId7" Type="http://schemas.openxmlformats.org/officeDocument/2006/relationships/oleObject" Target="../embeddings/oleObject92.bin"/><Relationship Id="rId2" Type="http://schemas.openxmlformats.org/officeDocument/2006/relationships/tags" Target="../tags/tag92.xml"/><Relationship Id="rId1" Type="http://schemas.openxmlformats.org/officeDocument/2006/relationships/vmlDrawing" Target="../drawings/vmlDrawing73.vml"/><Relationship Id="rId6" Type="http://schemas.openxmlformats.org/officeDocument/2006/relationships/oleObject" Target="../embeddings/oleObject91.bin"/><Relationship Id="rId5" Type="http://schemas.openxmlformats.org/officeDocument/2006/relationships/slideMaster" Target="../slideMasters/slideMaster4.xml"/><Relationship Id="rId4" Type="http://schemas.openxmlformats.org/officeDocument/2006/relationships/tags" Target="../tags/tag94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tags" Target="../tags/tag96.xml"/><Relationship Id="rId2" Type="http://schemas.openxmlformats.org/officeDocument/2006/relationships/tags" Target="../tags/tag95.xml"/><Relationship Id="rId1" Type="http://schemas.openxmlformats.org/officeDocument/2006/relationships/vmlDrawing" Target="../drawings/vmlDrawing74.vml"/><Relationship Id="rId6" Type="http://schemas.openxmlformats.org/officeDocument/2006/relationships/oleObject" Target="../embeddings/oleObject94.bin"/><Relationship Id="rId5" Type="http://schemas.openxmlformats.org/officeDocument/2006/relationships/oleObject" Target="../embeddings/oleObject93.bin"/><Relationship Id="rId4" Type="http://schemas.openxmlformats.org/officeDocument/2006/relationships/slideMaster" Target="../slideMasters/slideMaster4.xml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tags" Target="../tags/tag98.xml"/><Relationship Id="rId2" Type="http://schemas.openxmlformats.org/officeDocument/2006/relationships/tags" Target="../tags/tag97.xml"/><Relationship Id="rId1" Type="http://schemas.openxmlformats.org/officeDocument/2006/relationships/vmlDrawing" Target="../drawings/vmlDrawing75.vml"/><Relationship Id="rId6" Type="http://schemas.openxmlformats.org/officeDocument/2006/relationships/oleObject" Target="../embeddings/oleObject96.bin"/><Relationship Id="rId5" Type="http://schemas.openxmlformats.org/officeDocument/2006/relationships/oleObject" Target="../embeddings/oleObject95.bin"/><Relationship Id="rId4" Type="http://schemas.openxmlformats.org/officeDocument/2006/relationships/slideMaster" Target="../slideMasters/slideMaster4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tags" Target="../tags/tag100.xml"/><Relationship Id="rId7" Type="http://schemas.openxmlformats.org/officeDocument/2006/relationships/image" Target="../media/image16.png"/><Relationship Id="rId2" Type="http://schemas.openxmlformats.org/officeDocument/2006/relationships/tags" Target="../tags/tag99.xml"/><Relationship Id="rId1" Type="http://schemas.openxmlformats.org/officeDocument/2006/relationships/vmlDrawing" Target="../drawings/vmlDrawing76.vml"/><Relationship Id="rId6" Type="http://schemas.openxmlformats.org/officeDocument/2006/relationships/oleObject" Target="../embeddings/oleObject98.bin"/><Relationship Id="rId5" Type="http://schemas.openxmlformats.org/officeDocument/2006/relationships/oleObject" Target="../embeddings/oleObject97.bin"/><Relationship Id="rId4" Type="http://schemas.openxmlformats.org/officeDocument/2006/relationships/slideMaster" Target="../slideMasters/slideMaster4.xml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tags" Target="../tags/tag102.xml"/><Relationship Id="rId7" Type="http://schemas.openxmlformats.org/officeDocument/2006/relationships/image" Target="../media/image17.png"/><Relationship Id="rId2" Type="http://schemas.openxmlformats.org/officeDocument/2006/relationships/tags" Target="../tags/tag101.xml"/><Relationship Id="rId1" Type="http://schemas.openxmlformats.org/officeDocument/2006/relationships/vmlDrawing" Target="../drawings/vmlDrawing77.vml"/><Relationship Id="rId6" Type="http://schemas.openxmlformats.org/officeDocument/2006/relationships/oleObject" Target="../embeddings/oleObject100.bin"/><Relationship Id="rId5" Type="http://schemas.openxmlformats.org/officeDocument/2006/relationships/oleObject" Target="../embeddings/oleObject99.bin"/><Relationship Id="rId4" Type="http://schemas.openxmlformats.org/officeDocument/2006/relationships/slideMaster" Target="../slideMasters/slideMaster4.xml"/></Relationships>
</file>

<file path=ppt/slideLayouts/_rels/slideLayout8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tags" Target="../tags/tag104.xml"/><Relationship Id="rId7" Type="http://schemas.openxmlformats.org/officeDocument/2006/relationships/image" Target="../media/image5.jpeg"/><Relationship Id="rId2" Type="http://schemas.openxmlformats.org/officeDocument/2006/relationships/tags" Target="../tags/tag103.xml"/><Relationship Id="rId1" Type="http://schemas.openxmlformats.org/officeDocument/2006/relationships/vmlDrawing" Target="../drawings/vmlDrawing78.vml"/><Relationship Id="rId6" Type="http://schemas.openxmlformats.org/officeDocument/2006/relationships/oleObject" Target="../embeddings/oleObject102.bin"/><Relationship Id="rId5" Type="http://schemas.openxmlformats.org/officeDocument/2006/relationships/oleObject" Target="../embeddings/oleObject101.bin"/><Relationship Id="rId4" Type="http://schemas.openxmlformats.org/officeDocument/2006/relationships/slideMaster" Target="../slideMasters/slideMaster4.xml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105.xml"/><Relationship Id="rId1" Type="http://schemas.openxmlformats.org/officeDocument/2006/relationships/vmlDrawing" Target="../drawings/vmlDrawing79.vml"/><Relationship Id="rId5" Type="http://schemas.openxmlformats.org/officeDocument/2006/relationships/image" Target="../media/image16.png"/><Relationship Id="rId4" Type="http://schemas.openxmlformats.org/officeDocument/2006/relationships/oleObject" Target="../embeddings/oleObject103.bin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106.xml"/><Relationship Id="rId1" Type="http://schemas.openxmlformats.org/officeDocument/2006/relationships/vmlDrawing" Target="../drawings/vmlDrawing80.vml"/><Relationship Id="rId4" Type="http://schemas.openxmlformats.org/officeDocument/2006/relationships/oleObject" Target="../embeddings/oleObject104.bin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107.xml"/><Relationship Id="rId1" Type="http://schemas.openxmlformats.org/officeDocument/2006/relationships/vmlDrawing" Target="../drawings/vmlDrawing81.vml"/><Relationship Id="rId5" Type="http://schemas.openxmlformats.org/officeDocument/2006/relationships/image" Target="../media/image16.png"/><Relationship Id="rId4" Type="http://schemas.openxmlformats.org/officeDocument/2006/relationships/oleObject" Target="../embeddings/oleObject105.bin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108.xml"/><Relationship Id="rId1" Type="http://schemas.openxmlformats.org/officeDocument/2006/relationships/vmlDrawing" Target="../drawings/vmlDrawing82.vml"/><Relationship Id="rId4" Type="http://schemas.openxmlformats.org/officeDocument/2006/relationships/oleObject" Target="../embeddings/oleObject106.bin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109.xml"/><Relationship Id="rId1" Type="http://schemas.openxmlformats.org/officeDocument/2006/relationships/vmlDrawing" Target="../drawings/vmlDrawing83.vml"/><Relationship Id="rId5" Type="http://schemas.openxmlformats.org/officeDocument/2006/relationships/image" Target="../media/image16.png"/><Relationship Id="rId4" Type="http://schemas.openxmlformats.org/officeDocument/2006/relationships/oleObject" Target="../embeddings/oleObject107.bin"/></Relationships>
</file>

<file path=ppt/slideLayouts/_rels/slideLayout9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110.xml"/><Relationship Id="rId1" Type="http://schemas.openxmlformats.org/officeDocument/2006/relationships/vmlDrawing" Target="../drawings/vmlDrawing84.vml"/><Relationship Id="rId5" Type="http://schemas.openxmlformats.org/officeDocument/2006/relationships/image" Target="../media/image15.png"/><Relationship Id="rId4" Type="http://schemas.openxmlformats.org/officeDocument/2006/relationships/oleObject" Target="../embeddings/oleObject108.bin"/></Relationships>
</file>

<file path=ppt/slideLayouts/_rels/slideLayout94.xml.rels><?xml version="1.0" encoding="UTF-8" standalone="yes"?>
<Relationships xmlns="http://schemas.openxmlformats.org/package/2006/relationships"><Relationship Id="rId3" Type="http://schemas.openxmlformats.org/officeDocument/2006/relationships/tags" Target="../tags/tag112.xml"/><Relationship Id="rId7" Type="http://schemas.openxmlformats.org/officeDocument/2006/relationships/image" Target="../media/image26.jpeg"/><Relationship Id="rId2" Type="http://schemas.openxmlformats.org/officeDocument/2006/relationships/tags" Target="../tags/tag111.xml"/><Relationship Id="rId1" Type="http://schemas.openxmlformats.org/officeDocument/2006/relationships/vmlDrawing" Target="../drawings/vmlDrawing85.vml"/><Relationship Id="rId6" Type="http://schemas.openxmlformats.org/officeDocument/2006/relationships/oleObject" Target="../embeddings/oleObject110.bin"/><Relationship Id="rId5" Type="http://schemas.openxmlformats.org/officeDocument/2006/relationships/oleObject" Target="../embeddings/oleObject109.bin"/><Relationship Id="rId4" Type="http://schemas.openxmlformats.org/officeDocument/2006/relationships/slideMaster" Target="../slideMasters/slideMaster4.xml"/></Relationships>
</file>

<file path=ppt/slideLayouts/_rels/slideLayout9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tags" Target="../tags/tag115.xml"/><Relationship Id="rId7" Type="http://schemas.openxmlformats.org/officeDocument/2006/relationships/image" Target="../media/image4.png"/><Relationship Id="rId2" Type="http://schemas.openxmlformats.org/officeDocument/2006/relationships/tags" Target="../tags/tag114.xml"/><Relationship Id="rId1" Type="http://schemas.openxmlformats.org/officeDocument/2006/relationships/vmlDrawing" Target="../drawings/vmlDrawing87.vml"/><Relationship Id="rId6" Type="http://schemas.openxmlformats.org/officeDocument/2006/relationships/oleObject" Target="../embeddings/oleObject113.bin"/><Relationship Id="rId5" Type="http://schemas.openxmlformats.org/officeDocument/2006/relationships/oleObject" Target="../embeddings/oleObject112.bin"/><Relationship Id="rId4" Type="http://schemas.openxmlformats.org/officeDocument/2006/relationships/slideMaster" Target="../slideMasters/slideMaster5.xml"/><Relationship Id="rId9" Type="http://schemas.openxmlformats.org/officeDocument/2006/relationships/image" Target="../media/image14.png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2" Type="http://schemas.openxmlformats.org/officeDocument/2006/relationships/tags" Target="../tags/tag116.xml"/><Relationship Id="rId1" Type="http://schemas.openxmlformats.org/officeDocument/2006/relationships/vmlDrawing" Target="../drawings/vmlDrawing88.vml"/><Relationship Id="rId4" Type="http://schemas.openxmlformats.org/officeDocument/2006/relationships/oleObject" Target="../embeddings/oleObject114.bin"/></Relationships>
</file>

<file path=ppt/slideLayouts/_rels/slideLayout9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2" Type="http://schemas.openxmlformats.org/officeDocument/2006/relationships/tags" Target="../tags/tag117.xml"/><Relationship Id="rId1" Type="http://schemas.openxmlformats.org/officeDocument/2006/relationships/vmlDrawing" Target="../drawings/vmlDrawing89.vml"/><Relationship Id="rId4" Type="http://schemas.openxmlformats.org/officeDocument/2006/relationships/oleObject" Target="../embeddings/oleObject115.bin"/></Relationships>
</file>

<file path=ppt/slideLayouts/_rels/slideLayout9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2" Type="http://schemas.openxmlformats.org/officeDocument/2006/relationships/tags" Target="../tags/tag118.xml"/><Relationship Id="rId1" Type="http://schemas.openxmlformats.org/officeDocument/2006/relationships/vmlDrawing" Target="../drawings/vmlDrawing90.vml"/><Relationship Id="rId4" Type="http://schemas.openxmlformats.org/officeDocument/2006/relationships/oleObject" Target="../embeddings/oleObject116.bin"/></Relationships>
</file>

<file path=ppt/slideLayouts/_rels/slideLayout10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2" Type="http://schemas.openxmlformats.org/officeDocument/2006/relationships/tags" Target="../tags/tag119.xml"/><Relationship Id="rId1" Type="http://schemas.openxmlformats.org/officeDocument/2006/relationships/vmlDrawing" Target="../drawings/vmlDrawing91.vml"/><Relationship Id="rId5" Type="http://schemas.openxmlformats.org/officeDocument/2006/relationships/image" Target="../media/image15.png"/><Relationship Id="rId4" Type="http://schemas.openxmlformats.org/officeDocument/2006/relationships/oleObject" Target="../embeddings/oleObject117.bin"/></Relationships>
</file>

<file path=ppt/slideLayouts/_rels/slideLayout10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2" Type="http://schemas.openxmlformats.org/officeDocument/2006/relationships/tags" Target="../tags/tag120.xml"/><Relationship Id="rId1" Type="http://schemas.openxmlformats.org/officeDocument/2006/relationships/vmlDrawing" Target="../drawings/vmlDrawing92.vml"/><Relationship Id="rId5" Type="http://schemas.openxmlformats.org/officeDocument/2006/relationships/image" Target="../media/image15.png"/><Relationship Id="rId4" Type="http://schemas.openxmlformats.org/officeDocument/2006/relationships/oleObject" Target="../embeddings/oleObject118.bin"/></Relationships>
</file>

<file path=ppt/slideLayouts/_rels/slideLayout102.xml.rels><?xml version="1.0" encoding="UTF-8" standalone="yes"?>
<Relationships xmlns="http://schemas.openxmlformats.org/package/2006/relationships"><Relationship Id="rId3" Type="http://schemas.openxmlformats.org/officeDocument/2006/relationships/tags" Target="../tags/tag122.xml"/><Relationship Id="rId7" Type="http://schemas.openxmlformats.org/officeDocument/2006/relationships/image" Target="../media/image8.jpeg"/><Relationship Id="rId2" Type="http://schemas.openxmlformats.org/officeDocument/2006/relationships/tags" Target="../tags/tag121.xml"/><Relationship Id="rId1" Type="http://schemas.openxmlformats.org/officeDocument/2006/relationships/vmlDrawing" Target="../drawings/vmlDrawing93.vml"/><Relationship Id="rId6" Type="http://schemas.openxmlformats.org/officeDocument/2006/relationships/oleObject" Target="../embeddings/oleObject120.bin"/><Relationship Id="rId5" Type="http://schemas.openxmlformats.org/officeDocument/2006/relationships/oleObject" Target="../embeddings/oleObject119.bin"/><Relationship Id="rId4" Type="http://schemas.openxmlformats.org/officeDocument/2006/relationships/slideMaster" Target="../slideMasters/slideMaster5.xml"/></Relationships>
</file>

<file path=ppt/slideLayouts/_rels/slideLayout10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tags" Target="../tags/tag124.xml"/><Relationship Id="rId7" Type="http://schemas.openxmlformats.org/officeDocument/2006/relationships/image" Target="../media/image5.jpeg"/><Relationship Id="rId2" Type="http://schemas.openxmlformats.org/officeDocument/2006/relationships/tags" Target="../tags/tag123.xml"/><Relationship Id="rId1" Type="http://schemas.openxmlformats.org/officeDocument/2006/relationships/vmlDrawing" Target="../drawings/vmlDrawing94.vml"/><Relationship Id="rId6" Type="http://schemas.openxmlformats.org/officeDocument/2006/relationships/oleObject" Target="../embeddings/oleObject122.bin"/><Relationship Id="rId5" Type="http://schemas.openxmlformats.org/officeDocument/2006/relationships/oleObject" Target="../embeddings/oleObject121.bin"/><Relationship Id="rId4" Type="http://schemas.openxmlformats.org/officeDocument/2006/relationships/slideMaster" Target="../slideMasters/slideMaster5.xml"/></Relationships>
</file>

<file path=ppt/slideLayouts/_rels/slideLayout10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2" Type="http://schemas.openxmlformats.org/officeDocument/2006/relationships/tags" Target="../tags/tag125.xml"/><Relationship Id="rId1" Type="http://schemas.openxmlformats.org/officeDocument/2006/relationships/vmlDrawing" Target="../drawings/vmlDrawing95.vml"/><Relationship Id="rId4" Type="http://schemas.openxmlformats.org/officeDocument/2006/relationships/oleObject" Target="../embeddings/oleObject123.bin"/></Relationships>
</file>

<file path=ppt/slideLayouts/_rels/slideLayout105.xml.rels><?xml version="1.0" encoding="UTF-8" standalone="yes"?>
<Relationships xmlns="http://schemas.openxmlformats.org/package/2006/relationships"><Relationship Id="rId3" Type="http://schemas.openxmlformats.org/officeDocument/2006/relationships/tags" Target="../tags/tag127.xml"/><Relationship Id="rId7" Type="http://schemas.openxmlformats.org/officeDocument/2006/relationships/oleObject" Target="../embeddings/oleObject125.bin"/><Relationship Id="rId2" Type="http://schemas.openxmlformats.org/officeDocument/2006/relationships/tags" Target="../tags/tag126.xml"/><Relationship Id="rId1" Type="http://schemas.openxmlformats.org/officeDocument/2006/relationships/vmlDrawing" Target="../drawings/vmlDrawing96.vml"/><Relationship Id="rId6" Type="http://schemas.openxmlformats.org/officeDocument/2006/relationships/oleObject" Target="../embeddings/oleObject124.bin"/><Relationship Id="rId5" Type="http://schemas.openxmlformats.org/officeDocument/2006/relationships/slideMaster" Target="../slideMasters/slideMaster5.xml"/><Relationship Id="rId4" Type="http://schemas.openxmlformats.org/officeDocument/2006/relationships/tags" Target="../tags/tag128.xml"/></Relationships>
</file>

<file path=ppt/slideLayouts/_rels/slideLayout10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tags" Target="../tags/tag130.xml"/><Relationship Id="rId7" Type="http://schemas.openxmlformats.org/officeDocument/2006/relationships/image" Target="../media/image5.jpeg"/><Relationship Id="rId2" Type="http://schemas.openxmlformats.org/officeDocument/2006/relationships/tags" Target="../tags/tag129.xml"/><Relationship Id="rId1" Type="http://schemas.openxmlformats.org/officeDocument/2006/relationships/vmlDrawing" Target="../drawings/vmlDrawing97.vml"/><Relationship Id="rId6" Type="http://schemas.openxmlformats.org/officeDocument/2006/relationships/oleObject" Target="../embeddings/oleObject127.bin"/><Relationship Id="rId5" Type="http://schemas.openxmlformats.org/officeDocument/2006/relationships/oleObject" Target="../embeddings/oleObject126.bin"/><Relationship Id="rId4" Type="http://schemas.openxmlformats.org/officeDocument/2006/relationships/slideMaster" Target="../slideMasters/slideMaster5.xml"/></Relationships>
</file>

<file path=ppt/slideLayouts/_rels/slideLayout10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2" Type="http://schemas.openxmlformats.org/officeDocument/2006/relationships/tags" Target="../tags/tag131.xml"/><Relationship Id="rId1" Type="http://schemas.openxmlformats.org/officeDocument/2006/relationships/vmlDrawing" Target="../drawings/vmlDrawing98.vml"/><Relationship Id="rId4" Type="http://schemas.openxmlformats.org/officeDocument/2006/relationships/oleObject" Target="../embeddings/oleObject128.bin"/></Relationships>
</file>

<file path=ppt/slideLayouts/_rels/slideLayout10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2" Type="http://schemas.openxmlformats.org/officeDocument/2006/relationships/tags" Target="../tags/tag132.xml"/><Relationship Id="rId1" Type="http://schemas.openxmlformats.org/officeDocument/2006/relationships/vmlDrawing" Target="../drawings/vmlDrawing99.vml"/><Relationship Id="rId4" Type="http://schemas.openxmlformats.org/officeDocument/2006/relationships/oleObject" Target="../embeddings/oleObject129.bin"/></Relationships>
</file>

<file path=ppt/slideLayouts/_rels/slideLayout10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2" Type="http://schemas.openxmlformats.org/officeDocument/2006/relationships/tags" Target="../tags/tag133.xml"/><Relationship Id="rId1" Type="http://schemas.openxmlformats.org/officeDocument/2006/relationships/vmlDrawing" Target="../drawings/vmlDrawing100.vml"/><Relationship Id="rId5" Type="http://schemas.openxmlformats.org/officeDocument/2006/relationships/image" Target="../media/image18.png"/><Relationship Id="rId4" Type="http://schemas.openxmlformats.org/officeDocument/2006/relationships/oleObject" Target="../embeddings/oleObject130.bin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2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p:oleObj spid="_x0000_s1516545" name="Слайд think-cell" r:id="rId5" imgW="216" imgH="216" progId="">
              <p:embed/>
            </p:oleObj>
          </a:graphicData>
        </a:graphic>
      </p:graphicFrame>
      <p:sp>
        <p:nvSpPr>
          <p:cNvPr id="6" name="TextBox 9">
            <a:extLst>
              <a:ext uri="{FF2B5EF4-FFF2-40B4-BE49-F238E27FC236}"/>
            </a:extLst>
          </p:cNvPr>
          <p:cNvSpPr txBox="1"/>
          <p:nvPr userDrawn="1"/>
        </p:nvSpPr>
        <p:spPr>
          <a:xfrm>
            <a:off x="11604625" y="6405563"/>
            <a:ext cx="381000" cy="153987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FA10BB33-A517-44BE-BB9C-7270FA643A01}" type="slidenum">
              <a:rPr lang="en-US" sz="10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  <a:sym typeface="Trebuchet MS" panose="020B0603020202020204" pitchFamily="34" charset="0"/>
            </a:endParaRPr>
          </a:p>
        </p:txBody>
      </p:sp>
      <p:graphicFrame>
        <p:nvGraphicFramePr>
          <p:cNvPr id="7" name="Object 3"/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p:oleObj spid="_x0000_s1516546" name="Слайд think-cell" r:id="rId6" imgW="360" imgH="360" progId="">
              <p:embed/>
            </p:oleObj>
          </a:graphicData>
        </a:graphic>
      </p:graphicFrame>
      <p:sp>
        <p:nvSpPr>
          <p:cNvPr id="8" name="Rectangle 13"/>
          <p:cNvSpPr/>
          <p:nvPr userDrawn="1"/>
        </p:nvSpPr>
        <p:spPr>
          <a:xfrm>
            <a:off x="0" y="5278438"/>
            <a:ext cx="12192000" cy="1579562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defRPr/>
            </a:pPr>
            <a:endParaRPr lang="en-US" sz="1200" dirty="0">
              <a:solidFill>
                <a:prstClr val="white"/>
              </a:solidFill>
              <a:sym typeface="Trebuchet MS" panose="020B0603020202020204" pitchFamily="34" charset="0"/>
            </a:endParaRPr>
          </a:p>
        </p:txBody>
      </p:sp>
      <p:pic>
        <p:nvPicPr>
          <p:cNvPr id="9" name="Picture 17"/>
          <p:cNvPicPr>
            <a:picLocks noChangeAspect="1"/>
          </p:cNvPicPr>
          <p:nvPr userDrawn="1"/>
        </p:nvPicPr>
        <p:blipFill>
          <a:blip r:embed="rId7"/>
          <a:srcRect l="27" t="102" r="8742" b="1730"/>
          <a:stretch>
            <a:fillRect/>
          </a:stretch>
        </p:blipFill>
        <p:spPr bwMode="auto">
          <a:xfrm>
            <a:off x="5334000" y="5111750"/>
            <a:ext cx="68580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2" descr="A picture containing person&#10;&#10;Description automatically generated"/>
          <p:cNvPicPr>
            <a:picLocks noChangeAspect="1"/>
          </p:cNvPicPr>
          <p:nvPr userDrawn="1"/>
        </p:nvPicPr>
        <p:blipFill>
          <a:blip r:embed="rId8"/>
          <a:srcRect/>
          <a:stretch>
            <a:fillRect/>
          </a:stretch>
        </p:blipFill>
        <p:spPr bwMode="auto">
          <a:xfrm>
            <a:off x="0" y="0"/>
            <a:ext cx="12192000" cy="527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20"/>
          <p:cNvSpPr/>
          <p:nvPr userDrawn="1"/>
        </p:nvSpPr>
        <p:spPr bwMode="black">
          <a:xfrm>
            <a:off x="630238" y="625475"/>
            <a:ext cx="8126412" cy="5530850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90000"/>
                </a:schemeClr>
              </a:gs>
              <a:gs pos="100000">
                <a:schemeClr val="tx2">
                  <a:alpha val="90000"/>
                </a:schemeClr>
              </a:gs>
            </a:gsLst>
            <a:lin ang="189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auto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2000" dirty="0">
              <a:solidFill>
                <a:prstClr val="white"/>
              </a:solidFill>
              <a:sym typeface="Trebuchet MS" panose="020B0603020202020204" pitchFamily="34" charset="0"/>
            </a:endParaRPr>
          </a:p>
        </p:txBody>
      </p:sp>
      <p:pic>
        <p:nvPicPr>
          <p:cNvPr id="12" name="Рисунок 1"/>
          <p:cNvPicPr>
            <a:picLocks noChangeAspect="1"/>
          </p:cNvPicPr>
          <p:nvPr userDrawn="1"/>
        </p:nvPicPr>
        <p:blipFill>
          <a:blip r:embed="rId9">
            <a:clrChange>
              <a:clrFrom>
                <a:srgbClr val="455A9B"/>
              </a:clrFrom>
              <a:clrTo>
                <a:srgbClr val="455A9B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30238" y="623888"/>
            <a:ext cx="3167062" cy="1465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Text Placeholder 6"/>
          <p:cNvSpPr>
            <a:spLocks noGrp="1"/>
          </p:cNvSpPr>
          <p:nvPr>
            <p:ph type="body" sz="quarter" idx="12"/>
          </p:nvPr>
        </p:nvSpPr>
        <p:spPr bwMode="black">
          <a:xfrm>
            <a:off x="957600" y="6207842"/>
            <a:ext cx="6868800" cy="327148"/>
          </a:xfrm>
          <a:prstGeom prst="rect">
            <a:avLst/>
          </a:prstGeom>
          <a:noFill/>
        </p:spPr>
        <p:txBody>
          <a:bodyPr anchor="ctr"/>
          <a:lstStyle>
            <a:lvl1pPr algn="l">
              <a:lnSpc>
                <a:spcPct val="110000"/>
              </a:lnSpc>
              <a:buNone/>
              <a:defRPr sz="1200" b="1" cap="all" baseline="0">
                <a:solidFill>
                  <a:schemeClr val="accent5"/>
                </a:solidFill>
                <a:latin typeface="+mn-lt"/>
                <a:sym typeface="Trebuchet MS" panose="020B0603020202020204" pitchFamily="34" charset="0"/>
              </a:defRPr>
            </a:lvl1pPr>
            <a:lvl2pPr algn="ctr">
              <a:buNone/>
              <a:defRPr/>
            </a:lvl2pPr>
            <a:lvl3pPr marL="0" indent="0" algn="ctr">
              <a:buNone/>
              <a:defRPr/>
            </a:lvl3pPr>
            <a:lvl4pPr marL="228600" indent="0" algn="ctr">
              <a:buNone/>
              <a:defRPr/>
            </a:lvl4pPr>
            <a:lvl5pPr marL="457200" indent="0" algn="ctr">
              <a:buNone/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26" name="Subtitle 2"/>
          <p:cNvSpPr>
            <a:spLocks noGrp="1"/>
          </p:cNvSpPr>
          <p:nvPr>
            <p:ph type="subTitle" idx="1"/>
          </p:nvPr>
        </p:nvSpPr>
        <p:spPr bwMode="white">
          <a:xfrm>
            <a:off x="957600" y="5495706"/>
            <a:ext cx="6868800" cy="436195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10000"/>
              </a:lnSpc>
              <a:buNone/>
              <a:defRPr sz="1600" baseline="0">
                <a:solidFill>
                  <a:schemeClr val="bg1"/>
                </a:solidFill>
                <a:latin typeface="+mn-lt"/>
                <a:sym typeface="Trebuchet MS" panose="020B0603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  <a:endParaRPr lang="en-US" dirty="0"/>
          </a:p>
        </p:txBody>
      </p:sp>
      <p:sp>
        <p:nvSpPr>
          <p:cNvPr id="27" name="Title 1"/>
          <p:cNvSpPr>
            <a:spLocks noGrp="1"/>
          </p:cNvSpPr>
          <p:nvPr>
            <p:ph type="ctrTitle"/>
          </p:nvPr>
        </p:nvSpPr>
        <p:spPr bwMode="ltGray">
          <a:xfrm>
            <a:off x="957600" y="1886242"/>
            <a:ext cx="6868800" cy="313842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lnSpc>
                <a:spcPct val="93000"/>
              </a:lnSpc>
              <a:defRPr sz="5400" baseline="0">
                <a:solidFill>
                  <a:schemeClr val="bg1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30000" y="622800"/>
            <a:ext cx="10933200" cy="470898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defRPr sz="3400" b="0" i="0" u="none" kern="1200" spc="0">
                <a:solidFill>
                  <a:schemeClr val="tx2">
                    <a:lumMod val="100000"/>
                  </a:schemeClr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pPr lvl="0"/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ay slice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p:oleObj spid="_x0000_s1517569" name="Слайд think-cell" r:id="rId4" imgW="216" imgH="216" progId="">
              <p:embed/>
            </p:oleObj>
          </a:graphicData>
        </a:graphic>
      </p:graphicFrame>
      <p:sp>
        <p:nvSpPr>
          <p:cNvPr id="4" name="TextBox 9">
            <a:extLst>
              <a:ext uri="{FF2B5EF4-FFF2-40B4-BE49-F238E27FC236}"/>
            </a:extLst>
          </p:cNvPr>
          <p:cNvSpPr txBox="1"/>
          <p:nvPr userDrawn="1"/>
        </p:nvSpPr>
        <p:spPr>
          <a:xfrm>
            <a:off x="11604625" y="6405563"/>
            <a:ext cx="381000" cy="153987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8225622B-6C96-4972-852B-84EF04B5170A}" type="slidenum">
              <a:rPr lang="en-US" sz="10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5" name="Rectangle 7"/>
          <p:cNvSpPr/>
          <p:nvPr userDrawn="1"/>
        </p:nvSpPr>
        <p:spPr bwMode="ltGray">
          <a:xfrm>
            <a:off x="0" y="-1588"/>
            <a:ext cx="4694238" cy="6859588"/>
          </a:xfrm>
          <a:prstGeom prst="rect">
            <a:avLst/>
          </a:prstGeom>
          <a:solidFill>
            <a:srgbClr val="F2F2F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defRPr/>
            </a:pPr>
            <a:endParaRPr lang="en-US" sz="1200" dirty="0">
              <a:solidFill>
                <a:prstClr val="white"/>
              </a:solidFill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 bwMode="ltGray">
          <a:xfrm>
            <a:off x="630000" y="1544274"/>
            <a:ext cx="3452400" cy="1495794"/>
          </a:xfrm>
          <a:noFill/>
        </p:spPr>
        <p:txBody>
          <a:bodyPr rIns="320040" anchor="b">
            <a:noAutofit/>
          </a:bodyPr>
          <a:lstStyle>
            <a:lvl1pPr>
              <a:defRPr sz="32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6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  <a:sym typeface="Trebuchet MS" panose="020B0603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p:oleObj spid="_x0000_s1518593" name="Слайд think-cell" r:id="rId4" imgW="216" imgH="216" progId="">
              <p:embed/>
            </p:oleObj>
          </a:graphicData>
        </a:graphic>
      </p:graphicFrame>
      <p:sp>
        <p:nvSpPr>
          <p:cNvPr id="3" name="TextBox 9">
            <a:extLst>
              <a:ext uri="{FF2B5EF4-FFF2-40B4-BE49-F238E27FC236}"/>
            </a:extLst>
          </p:cNvPr>
          <p:cNvSpPr txBox="1"/>
          <p:nvPr userDrawn="1"/>
        </p:nvSpPr>
        <p:spPr>
          <a:xfrm>
            <a:off x="11604625" y="6405563"/>
            <a:ext cx="381000" cy="153987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25C50606-BE35-4209-8132-F46DFCFD14F8}" type="slidenum">
              <a:rPr lang="en-US" sz="10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4" name="TextBox 6"/>
          <p:cNvSpPr txBox="1"/>
          <p:nvPr userDrawn="1"/>
        </p:nvSpPr>
        <p:spPr bwMode="white">
          <a:xfrm>
            <a:off x="11168063" y="6403975"/>
            <a:ext cx="381000" cy="153988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9CBBE2B1-E51A-4197-95E1-017DD530C4D7}" type="slidenum">
              <a:rPr lang="en-US" sz="1000">
                <a:solidFill>
                  <a:prstClr val="white"/>
                </a:solidFill>
                <a:latin typeface="Trebuchet MS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solidFill>
                <a:prstClr val="white"/>
              </a:solidFill>
              <a:latin typeface="Trebuchet MS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5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prstClr val="white"/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p:oleObj spid="_x0000_s1519617" name="Слайд think-cell" r:id="rId5" imgW="216" imgH="216" progId="">
              <p:embed/>
            </p:oleObj>
          </a:graphicData>
        </a:graphic>
      </p:graphicFrame>
      <p:sp>
        <p:nvSpPr>
          <p:cNvPr id="4" name="TextBox 9">
            <a:extLst>
              <a:ext uri="{FF2B5EF4-FFF2-40B4-BE49-F238E27FC236}"/>
            </a:extLst>
          </p:cNvPr>
          <p:cNvSpPr txBox="1"/>
          <p:nvPr userDrawn="1"/>
        </p:nvSpPr>
        <p:spPr>
          <a:xfrm>
            <a:off x="11604625" y="6405563"/>
            <a:ext cx="381000" cy="153987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6FE2745A-6827-44EA-947D-2EB3CFB1F0B7}" type="slidenum">
              <a:rPr lang="en-US" sz="10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  <a:sym typeface="Trebuchet MS" panose="020B0603020202020204" pitchFamily="34" charset="0"/>
            </a:endParaRPr>
          </a:p>
        </p:txBody>
      </p:sp>
      <p:graphicFrame>
        <p:nvGraphicFramePr>
          <p:cNvPr id="5" name="Object 3"/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p:oleObj spid="_x0000_s1519618" name="Слайд think-cell" r:id="rId6" imgW="360" imgH="360" progId="">
              <p:embed/>
            </p:oleObj>
          </a:graphicData>
        </a:graphic>
      </p:graphicFrame>
      <p:sp>
        <p:nvSpPr>
          <p:cNvPr id="6" name="Rectangle 53">
            <a:extLst>
              <a:ext uri="{FF2B5EF4-FFF2-40B4-BE49-F238E27FC236}"/>
            </a:extLst>
          </p:cNvPr>
          <p:cNvSpPr/>
          <p:nvPr userDrawn="1"/>
        </p:nvSpPr>
        <p:spPr>
          <a:xfrm>
            <a:off x="0" y="-3175"/>
            <a:ext cx="12192000" cy="731838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accent2"/>
              </a:gs>
            </a:gsLst>
            <a:lin ang="8100000" scaled="1"/>
          </a:gra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rgbClr val="FFFFFF"/>
              </a:solidFill>
            </a:endParaRPr>
          </a:p>
        </p:txBody>
      </p:sp>
      <p:pic>
        <p:nvPicPr>
          <p:cNvPr id="7" name="Picture 57">
            <a:extLst>
              <a:ext uri="{FF2B5EF4-FFF2-40B4-BE49-F238E27FC236}"/>
            </a:extLst>
          </p:cNvPr>
          <p:cNvPicPr>
            <a:picLocks noChangeAspect="1"/>
          </p:cNvPicPr>
          <p:nvPr userDrawn="1"/>
        </p:nvPicPr>
        <p:blipFill rotWithShape="1">
          <a:blip r:embed="rId7" cstate="screen">
            <a:alphaModFix amt="20000"/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/>
            </a:extLst>
          </a:blip>
          <a:srcRect t="12500" b="65827"/>
          <a:stretch/>
        </p:blipFill>
        <p:spPr>
          <a:xfrm flipH="1">
            <a:off x="-10" y="-2384"/>
            <a:ext cx="12192001" cy="730667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8" name="Прямоугольник 6">
            <a:extLst>
              <a:ext uri="{FF2B5EF4-FFF2-40B4-BE49-F238E27FC236}"/>
            </a:extLst>
          </p:cNvPr>
          <p:cNvSpPr/>
          <p:nvPr userDrawn="1"/>
        </p:nvSpPr>
        <p:spPr>
          <a:xfrm>
            <a:off x="248683" y="6616632"/>
            <a:ext cx="3006571" cy="153888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defTabSz="914377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dirty="0">
                <a:solidFill>
                  <a:srgbClr val="233C78">
                    <a:alpha val="40000"/>
                  </a:srgbClr>
                </a:solidFill>
                <a:latin typeface="Calibri"/>
                <a:cs typeface="+mn-cs"/>
              </a:rPr>
              <a:t>© ООО «Просвещение-Союз», 20</a:t>
            </a:r>
            <a:r>
              <a:rPr lang="en-US" sz="1000" dirty="0">
                <a:solidFill>
                  <a:srgbClr val="233C78">
                    <a:alpha val="40000"/>
                  </a:srgbClr>
                </a:solidFill>
                <a:latin typeface="Calibri"/>
                <a:cs typeface="+mn-cs"/>
              </a:rPr>
              <a:t>2</a:t>
            </a:r>
            <a:r>
              <a:rPr lang="ru-RU" sz="1000" dirty="0">
                <a:solidFill>
                  <a:srgbClr val="233C78">
                    <a:alpha val="40000"/>
                  </a:srgbClr>
                </a:solidFill>
                <a:latin typeface="Calibri"/>
                <a:cs typeface="+mn-cs"/>
              </a:rPr>
              <a:t>4</a:t>
            </a:r>
          </a:p>
        </p:txBody>
      </p:sp>
      <p:sp>
        <p:nvSpPr>
          <p:cNvPr id="9" name="Заголовок 19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000" y="198957"/>
            <a:ext cx="10837321" cy="332399"/>
          </a:xfrm>
        </p:spPr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Section header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p:oleObj spid="_x0000_s1520641" name="Слайд think-cell" r:id="rId4" imgW="216" imgH="216" progId="">
              <p:embed/>
            </p:oleObj>
          </a:graphicData>
        </a:graphic>
      </p:graphicFrame>
      <p:sp>
        <p:nvSpPr>
          <p:cNvPr id="4" name="TextBox 9">
            <a:extLst>
              <a:ext uri="{FF2B5EF4-FFF2-40B4-BE49-F238E27FC236}"/>
            </a:extLst>
          </p:cNvPr>
          <p:cNvSpPr txBox="1"/>
          <p:nvPr userDrawn="1"/>
        </p:nvSpPr>
        <p:spPr>
          <a:xfrm>
            <a:off x="11604625" y="6405563"/>
            <a:ext cx="381000" cy="153987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F8131FFB-86A7-46FC-A72C-9B42EEB0703D}" type="slidenum">
              <a:rPr lang="en-US" sz="10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5" name="Rectangle 10"/>
          <p:cNvSpPr/>
          <p:nvPr userDrawn="1"/>
        </p:nvSpPr>
        <p:spPr bwMode="white">
          <a:xfrm>
            <a:off x="1281113" y="1423988"/>
            <a:ext cx="950912" cy="952500"/>
          </a:xfrm>
          <a:prstGeom prst="rect">
            <a:avLst/>
          </a:prstGeom>
          <a:noFill/>
          <a:ln>
            <a:solidFill>
              <a:schemeClr val="tx2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prstClr val="white"/>
              </a:solidFill>
              <a:sym typeface="Trebuchet MS" panose="020B0603020202020204" pitchFamily="34" charset="0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 bwMode="blackWhite">
          <a:xfrm>
            <a:off x="1284742" y="2668041"/>
            <a:ext cx="9620491" cy="3201026"/>
          </a:xfrm>
          <a:prstGeom prst="rect">
            <a:avLst/>
          </a:prstGeom>
          <a:ln w="9525">
            <a:noFill/>
          </a:ln>
          <a:extLst>
            <a:ext uri="{91240B29-F687-4F45-9708-019B960494DF}"/>
          </a:extLst>
        </p:spPr>
        <p:txBody>
          <a:bodyPr lIns="274320" tIns="274320" rIns="274320" bIns="137160" anchor="b">
            <a:noAutofit/>
          </a:bodyPr>
          <a:lstStyle>
            <a:lvl1pPr marL="0" algn="l" defTabSz="914400" rtl="0" eaLnBrk="1" fontAlgn="auto" latinLnBrk="0" hangingPunct="1">
              <a:lnSpc>
                <a:spcPts val="6000"/>
              </a:lnSpc>
              <a:spcBef>
                <a:spcPts val="0"/>
              </a:spcBef>
              <a:spcAft>
                <a:spcPts val="0"/>
              </a:spcAft>
              <a:defRPr lang="en-US" sz="5400" kern="1200" baseline="0" dirty="0">
                <a:solidFill>
                  <a:schemeClr val="tx2"/>
                </a:solidFill>
                <a:latin typeface="+mj-lt"/>
                <a:ea typeface="+mn-ea"/>
                <a:cs typeface="Arial" panose="020B0604020202020204" pitchFamily="34" charset="0"/>
                <a:sym typeface="Trebuchet MS" panose="020B0603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6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prstClr val="white">
                    <a:lumMod val="50000"/>
                  </a:prstClr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Section header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p:oleObj spid="_x0000_s1521665" name="Слайд think-cell" r:id="rId4" imgW="216" imgH="216" progId="">
              <p:embed/>
            </p:oleObj>
          </a:graphicData>
        </a:graphic>
      </p:graphicFrame>
      <p:sp>
        <p:nvSpPr>
          <p:cNvPr id="4" name="TextBox 9">
            <a:extLst>
              <a:ext uri="{FF2B5EF4-FFF2-40B4-BE49-F238E27FC236}"/>
            </a:extLst>
          </p:cNvPr>
          <p:cNvSpPr txBox="1"/>
          <p:nvPr userDrawn="1"/>
        </p:nvSpPr>
        <p:spPr>
          <a:xfrm>
            <a:off x="11604625" y="6405563"/>
            <a:ext cx="381000" cy="153987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17C0E0EA-8F3A-48F6-A459-CB854C354A6D}" type="slidenum">
              <a:rPr lang="en-US" sz="10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  <a:sym typeface="Trebuchet MS" panose="020B0603020202020204" pitchFamily="34" charset="0"/>
            </a:endParaRPr>
          </a:p>
        </p:txBody>
      </p:sp>
      <p:cxnSp>
        <p:nvCxnSpPr>
          <p:cNvPr id="5" name="Straight Connector 9"/>
          <p:cNvCxnSpPr/>
          <p:nvPr userDrawn="1"/>
        </p:nvCxnSpPr>
        <p:spPr bwMode="white">
          <a:xfrm>
            <a:off x="630238" y="3679825"/>
            <a:ext cx="11558587" cy="0"/>
          </a:xfrm>
          <a:prstGeom prst="line">
            <a:avLst/>
          </a:prstGeom>
          <a:ln w="19050" cmpd="sng">
            <a:solidFill>
              <a:schemeClr val="tx2"/>
            </a:solidFill>
            <a:miter lim="800000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1"/>
          <p:cNvSpPr>
            <a:spLocks noGrp="1"/>
          </p:cNvSpPr>
          <p:nvPr>
            <p:ph type="title"/>
          </p:nvPr>
        </p:nvSpPr>
        <p:spPr bwMode="blackWhite">
          <a:xfrm>
            <a:off x="630000" y="3826800"/>
            <a:ext cx="10936800" cy="2041200"/>
          </a:xfrm>
        </p:spPr>
        <p:txBody>
          <a:bodyPr>
            <a:noAutofit/>
          </a:bodyPr>
          <a:lstStyle>
            <a:lvl1pPr>
              <a:defRPr sz="5400">
                <a:solidFill>
                  <a:schemeClr val="tx2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6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prstClr val="white">
                    <a:lumMod val="50000"/>
                  </a:prstClr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.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p:oleObj spid="_x0000_s1522689" name="Слайд think-cell" r:id="rId4" imgW="216" imgH="216" progId="">
              <p:embed/>
            </p:oleObj>
          </a:graphicData>
        </a:graphic>
      </p:graphicFrame>
      <p:sp>
        <p:nvSpPr>
          <p:cNvPr id="3" name="TextBox 9">
            <a:extLst>
              <a:ext uri="{FF2B5EF4-FFF2-40B4-BE49-F238E27FC236}"/>
            </a:extLst>
          </p:cNvPr>
          <p:cNvSpPr txBox="1"/>
          <p:nvPr userDrawn="1"/>
        </p:nvSpPr>
        <p:spPr>
          <a:xfrm>
            <a:off x="11604625" y="6405563"/>
            <a:ext cx="381000" cy="153987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F63D24B1-6C63-49AC-A8C3-51418ABCD6CE}" type="slidenum">
              <a:rPr lang="en-US" sz="10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  <a:sym typeface="Trebuchet MS" panose="020B0603020202020204" pitchFamily="34" charset="0"/>
            </a:endParaRPr>
          </a:p>
        </p:txBody>
      </p:sp>
      <p:pic>
        <p:nvPicPr>
          <p:cNvPr id="4" name="Рисунок 3" descr="Изображение выглядит как текст, наружный объект&#10;&#10;Автоматически созданное описание"/>
          <p:cNvPicPr>
            <a:picLocks noChangeAspect="1"/>
          </p:cNvPicPr>
          <p:nvPr userDrawn="1"/>
        </p:nvPicPr>
        <p:blipFill>
          <a:blip r:embed="rId5"/>
          <a:srcRect l="66893" t="1520" r="618" b="41930"/>
          <a:stretch>
            <a:fillRect/>
          </a:stretch>
        </p:blipFill>
        <p:spPr bwMode="auto">
          <a:xfrm>
            <a:off x="8201025" y="993775"/>
            <a:ext cx="4008438" cy="396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Изображение выглядит как текст, наружный объект&#10;&#10;Автоматически созданное описание"/>
          <p:cNvPicPr>
            <a:picLocks noChangeAspect="1"/>
          </p:cNvPicPr>
          <p:nvPr userDrawn="1"/>
        </p:nvPicPr>
        <p:blipFill>
          <a:blip r:embed="rId6"/>
          <a:srcRect l="618" t="41930" r="66893" b="1520"/>
          <a:stretch>
            <a:fillRect/>
          </a:stretch>
        </p:blipFill>
        <p:spPr bwMode="auto">
          <a:xfrm>
            <a:off x="0" y="993775"/>
            <a:ext cx="4008438" cy="396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622300"/>
            <a:ext cx="10933112" cy="33337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30238" y="1825625"/>
            <a:ext cx="10933112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9677400" y="6405563"/>
            <a:ext cx="1482725" cy="15398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2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p:oleObj spid="_x0000_s1523713" name="Слайд think-cell" r:id="rId5" imgW="216" imgH="216" progId="">
              <p:embed/>
            </p:oleObj>
          </a:graphicData>
        </a:graphic>
      </p:graphicFrame>
      <p:sp>
        <p:nvSpPr>
          <p:cNvPr id="6" name="TextBox 9">
            <a:extLst>
              <a:ext uri="{FF2B5EF4-FFF2-40B4-BE49-F238E27FC236}"/>
            </a:extLst>
          </p:cNvPr>
          <p:cNvSpPr txBox="1"/>
          <p:nvPr userDrawn="1"/>
        </p:nvSpPr>
        <p:spPr>
          <a:xfrm>
            <a:off x="11604625" y="6405563"/>
            <a:ext cx="381000" cy="153987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DB191F59-EEAE-433D-A4A8-EB5F91D45C8A}" type="slidenum">
              <a:rPr lang="en-US" sz="10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  <a:sym typeface="Trebuchet MS" panose="020B0603020202020204" pitchFamily="34" charset="0"/>
            </a:endParaRPr>
          </a:p>
        </p:txBody>
      </p:sp>
      <p:graphicFrame>
        <p:nvGraphicFramePr>
          <p:cNvPr id="7" name="Object 3"/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p:oleObj spid="_x0000_s1523714" name="Слайд think-cell" r:id="rId6" imgW="360" imgH="360" progId="">
              <p:embed/>
            </p:oleObj>
          </a:graphicData>
        </a:graphic>
      </p:graphicFrame>
      <p:sp>
        <p:nvSpPr>
          <p:cNvPr id="8" name="Rectangle 13"/>
          <p:cNvSpPr/>
          <p:nvPr userDrawn="1"/>
        </p:nvSpPr>
        <p:spPr>
          <a:xfrm>
            <a:off x="0" y="5278438"/>
            <a:ext cx="12192000" cy="1579562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defRPr/>
            </a:pPr>
            <a:endParaRPr lang="en-US" sz="1200" dirty="0">
              <a:solidFill>
                <a:prstClr val="white"/>
              </a:solidFill>
              <a:sym typeface="Trebuchet MS" panose="020B0603020202020204" pitchFamily="34" charset="0"/>
            </a:endParaRPr>
          </a:p>
        </p:txBody>
      </p:sp>
      <p:pic>
        <p:nvPicPr>
          <p:cNvPr id="9" name="Picture 17"/>
          <p:cNvPicPr>
            <a:picLocks noChangeAspect="1"/>
          </p:cNvPicPr>
          <p:nvPr userDrawn="1"/>
        </p:nvPicPr>
        <p:blipFill>
          <a:blip r:embed="rId7"/>
          <a:srcRect l="27" t="102" r="8742" b="1730"/>
          <a:stretch>
            <a:fillRect/>
          </a:stretch>
        </p:blipFill>
        <p:spPr bwMode="auto">
          <a:xfrm>
            <a:off x="5334000" y="5111750"/>
            <a:ext cx="68580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2" descr="A picture containing person&#10;&#10;Description automatically generated"/>
          <p:cNvPicPr>
            <a:picLocks noChangeAspect="1"/>
          </p:cNvPicPr>
          <p:nvPr userDrawn="1"/>
        </p:nvPicPr>
        <p:blipFill>
          <a:blip r:embed="rId8"/>
          <a:srcRect/>
          <a:stretch>
            <a:fillRect/>
          </a:stretch>
        </p:blipFill>
        <p:spPr bwMode="auto">
          <a:xfrm>
            <a:off x="0" y="0"/>
            <a:ext cx="12192000" cy="527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20"/>
          <p:cNvSpPr/>
          <p:nvPr userDrawn="1"/>
        </p:nvSpPr>
        <p:spPr bwMode="black">
          <a:xfrm>
            <a:off x="630238" y="625475"/>
            <a:ext cx="8126412" cy="5530850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90000"/>
                </a:schemeClr>
              </a:gs>
              <a:gs pos="100000">
                <a:schemeClr val="tx2">
                  <a:alpha val="90000"/>
                </a:schemeClr>
              </a:gs>
            </a:gsLst>
            <a:lin ang="189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auto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2000" dirty="0">
              <a:solidFill>
                <a:prstClr val="white"/>
              </a:solidFill>
              <a:sym typeface="Trebuchet MS" panose="020B0603020202020204" pitchFamily="34" charset="0"/>
            </a:endParaRPr>
          </a:p>
        </p:txBody>
      </p:sp>
      <p:pic>
        <p:nvPicPr>
          <p:cNvPr id="12" name="Рисунок 1"/>
          <p:cNvPicPr>
            <a:picLocks noChangeAspect="1"/>
          </p:cNvPicPr>
          <p:nvPr userDrawn="1"/>
        </p:nvPicPr>
        <p:blipFill>
          <a:blip r:embed="rId9">
            <a:clrChange>
              <a:clrFrom>
                <a:srgbClr val="455A9B"/>
              </a:clrFrom>
              <a:clrTo>
                <a:srgbClr val="455A9B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30238" y="623888"/>
            <a:ext cx="3167062" cy="1465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Text Placeholder 6"/>
          <p:cNvSpPr>
            <a:spLocks noGrp="1"/>
          </p:cNvSpPr>
          <p:nvPr>
            <p:ph type="body" sz="quarter" idx="12"/>
          </p:nvPr>
        </p:nvSpPr>
        <p:spPr bwMode="black">
          <a:xfrm>
            <a:off x="957600" y="6207842"/>
            <a:ext cx="6868800" cy="327148"/>
          </a:xfrm>
          <a:prstGeom prst="rect">
            <a:avLst/>
          </a:prstGeom>
          <a:noFill/>
        </p:spPr>
        <p:txBody>
          <a:bodyPr anchor="ctr"/>
          <a:lstStyle>
            <a:lvl1pPr algn="l">
              <a:lnSpc>
                <a:spcPct val="110000"/>
              </a:lnSpc>
              <a:buNone/>
              <a:defRPr sz="1200" b="1" cap="all" baseline="0">
                <a:solidFill>
                  <a:schemeClr val="accent5"/>
                </a:solidFill>
                <a:latin typeface="+mn-lt"/>
                <a:sym typeface="Trebuchet MS" panose="020B0603020202020204" pitchFamily="34" charset="0"/>
              </a:defRPr>
            </a:lvl1pPr>
            <a:lvl2pPr algn="ctr">
              <a:buNone/>
              <a:defRPr/>
            </a:lvl2pPr>
            <a:lvl3pPr marL="0" indent="0" algn="ctr">
              <a:buNone/>
              <a:defRPr/>
            </a:lvl3pPr>
            <a:lvl4pPr marL="228600" indent="0" algn="ctr">
              <a:buNone/>
              <a:defRPr/>
            </a:lvl4pPr>
            <a:lvl5pPr marL="457200" indent="0" algn="ctr">
              <a:buNone/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26" name="Subtitle 2"/>
          <p:cNvSpPr>
            <a:spLocks noGrp="1"/>
          </p:cNvSpPr>
          <p:nvPr>
            <p:ph type="subTitle" idx="1"/>
          </p:nvPr>
        </p:nvSpPr>
        <p:spPr bwMode="white">
          <a:xfrm>
            <a:off x="957600" y="5495706"/>
            <a:ext cx="6868800" cy="436195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10000"/>
              </a:lnSpc>
              <a:buNone/>
              <a:defRPr sz="1600" baseline="0">
                <a:solidFill>
                  <a:schemeClr val="bg1"/>
                </a:solidFill>
                <a:latin typeface="+mn-lt"/>
                <a:sym typeface="Trebuchet MS" panose="020B0603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  <a:endParaRPr lang="en-US" dirty="0"/>
          </a:p>
        </p:txBody>
      </p:sp>
      <p:sp>
        <p:nvSpPr>
          <p:cNvPr id="27" name="Title 1"/>
          <p:cNvSpPr>
            <a:spLocks noGrp="1"/>
          </p:cNvSpPr>
          <p:nvPr>
            <p:ph type="ctrTitle"/>
          </p:nvPr>
        </p:nvSpPr>
        <p:spPr bwMode="ltGray">
          <a:xfrm>
            <a:off x="957600" y="1886242"/>
            <a:ext cx="6868800" cy="313842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lnSpc>
                <a:spcPct val="93000"/>
              </a:lnSpc>
              <a:defRPr sz="5400" baseline="0">
                <a:solidFill>
                  <a:schemeClr val="bg1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30000" y="622800"/>
            <a:ext cx="10933200" cy="470898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defRPr sz="3400" b="0" i="0" u="none" kern="1200" spc="0">
                <a:solidFill>
                  <a:schemeClr val="tx2">
                    <a:lumMod val="100000"/>
                  </a:schemeClr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pPr lvl="0"/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ay slice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p:oleObj spid="_x0000_s1524737" name="Слайд think-cell" r:id="rId4" imgW="216" imgH="216" progId="">
              <p:embed/>
            </p:oleObj>
          </a:graphicData>
        </a:graphic>
      </p:graphicFrame>
      <p:sp>
        <p:nvSpPr>
          <p:cNvPr id="4" name="TextBox 9">
            <a:extLst>
              <a:ext uri="{FF2B5EF4-FFF2-40B4-BE49-F238E27FC236}"/>
            </a:extLst>
          </p:cNvPr>
          <p:cNvSpPr txBox="1"/>
          <p:nvPr userDrawn="1"/>
        </p:nvSpPr>
        <p:spPr>
          <a:xfrm>
            <a:off x="11604625" y="6405563"/>
            <a:ext cx="381000" cy="153987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A9F25EA7-FF93-430D-BA91-D45FBB281F57}" type="slidenum">
              <a:rPr lang="en-US" sz="10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5" name="Rectangle 7"/>
          <p:cNvSpPr/>
          <p:nvPr userDrawn="1"/>
        </p:nvSpPr>
        <p:spPr bwMode="ltGray">
          <a:xfrm>
            <a:off x="0" y="-1588"/>
            <a:ext cx="4694238" cy="6859588"/>
          </a:xfrm>
          <a:prstGeom prst="rect">
            <a:avLst/>
          </a:prstGeom>
          <a:solidFill>
            <a:srgbClr val="F2F2F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defRPr/>
            </a:pPr>
            <a:endParaRPr lang="en-US" sz="1200" dirty="0">
              <a:solidFill>
                <a:prstClr val="white"/>
              </a:solidFill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 bwMode="ltGray">
          <a:xfrm>
            <a:off x="630000" y="1544274"/>
            <a:ext cx="3452400" cy="1495794"/>
          </a:xfrm>
          <a:noFill/>
        </p:spPr>
        <p:txBody>
          <a:bodyPr rIns="320040" anchor="b">
            <a:noAutofit/>
          </a:bodyPr>
          <a:lstStyle>
            <a:lvl1pPr>
              <a:defRPr sz="32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6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  <a:sym typeface="Trebuchet MS" panose="020B0603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p:oleObj spid="_x0000_s1525761" name="Слайд think-cell" r:id="rId4" imgW="216" imgH="216" progId="">
              <p:embed/>
            </p:oleObj>
          </a:graphicData>
        </a:graphic>
      </p:graphicFrame>
      <p:sp>
        <p:nvSpPr>
          <p:cNvPr id="3" name="TextBox 9">
            <a:extLst>
              <a:ext uri="{FF2B5EF4-FFF2-40B4-BE49-F238E27FC236}"/>
            </a:extLst>
          </p:cNvPr>
          <p:cNvSpPr txBox="1"/>
          <p:nvPr userDrawn="1"/>
        </p:nvSpPr>
        <p:spPr>
          <a:xfrm>
            <a:off x="11604625" y="6405563"/>
            <a:ext cx="381000" cy="153987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476E2160-45C3-471A-9D13-24FF176E2B09}" type="slidenum">
              <a:rPr lang="en-US" sz="10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4" name="TextBox 6"/>
          <p:cNvSpPr txBox="1"/>
          <p:nvPr userDrawn="1"/>
        </p:nvSpPr>
        <p:spPr bwMode="white">
          <a:xfrm>
            <a:off x="11168063" y="6403975"/>
            <a:ext cx="381000" cy="153988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7CA51F0B-DD45-44BD-AD11-59568D058AE4}" type="slidenum">
              <a:rPr lang="en-US" sz="1000">
                <a:solidFill>
                  <a:prstClr val="white"/>
                </a:solidFill>
                <a:latin typeface="Trebuchet MS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solidFill>
                <a:prstClr val="white"/>
              </a:solidFill>
              <a:latin typeface="Trebuchet MS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5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prstClr val="white"/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p:oleObj spid="_x0000_s1526785" name="Слайд think-cell" r:id="rId5" imgW="216" imgH="216" progId="">
              <p:embed/>
            </p:oleObj>
          </a:graphicData>
        </a:graphic>
      </p:graphicFrame>
      <p:sp>
        <p:nvSpPr>
          <p:cNvPr id="3" name="TextBox 9">
            <a:extLst>
              <a:ext uri="{FF2B5EF4-FFF2-40B4-BE49-F238E27FC236}"/>
            </a:extLst>
          </p:cNvPr>
          <p:cNvSpPr txBox="1"/>
          <p:nvPr userDrawn="1"/>
        </p:nvSpPr>
        <p:spPr>
          <a:xfrm>
            <a:off x="11604625" y="6405563"/>
            <a:ext cx="381000" cy="153987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222239E2-8BC5-4A7C-A670-5DD9D9FC282E}" type="slidenum">
              <a:rPr lang="en-US" sz="10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  <a:sym typeface="Trebuchet MS" panose="020B0603020202020204" pitchFamily="34" charset="0"/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p:oleObj spid="_x0000_s1526786" name="Слайд think-cell" r:id="rId6" imgW="360" imgH="360" progId="">
              <p:embed/>
            </p:oleObj>
          </a:graphicData>
        </a:graphic>
      </p:graphicFrame>
      <p:sp>
        <p:nvSpPr>
          <p:cNvPr id="5" name="Rectangle 53">
            <a:extLst>
              <a:ext uri="{FF2B5EF4-FFF2-40B4-BE49-F238E27FC236}"/>
            </a:extLst>
          </p:cNvPr>
          <p:cNvSpPr/>
          <p:nvPr userDrawn="1"/>
        </p:nvSpPr>
        <p:spPr>
          <a:xfrm>
            <a:off x="0" y="-3175"/>
            <a:ext cx="12192000" cy="731838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accent2"/>
              </a:gs>
            </a:gsLst>
            <a:lin ang="8100000" scaled="1"/>
          </a:gra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rgbClr val="FFFFFF"/>
              </a:solidFill>
            </a:endParaRPr>
          </a:p>
        </p:txBody>
      </p:sp>
      <p:pic>
        <p:nvPicPr>
          <p:cNvPr id="6" name="Picture 57">
            <a:extLst>
              <a:ext uri="{FF2B5EF4-FFF2-40B4-BE49-F238E27FC236}"/>
            </a:extLst>
          </p:cNvPr>
          <p:cNvPicPr>
            <a:picLocks noChangeAspect="1"/>
          </p:cNvPicPr>
          <p:nvPr userDrawn="1"/>
        </p:nvPicPr>
        <p:blipFill rotWithShape="1">
          <a:blip r:embed="rId7" cstate="screen">
            <a:alphaModFix amt="20000"/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/>
            </a:extLst>
          </a:blip>
          <a:srcRect t="12500" b="65827"/>
          <a:stretch/>
        </p:blipFill>
        <p:spPr>
          <a:xfrm flipH="1">
            <a:off x="-10" y="-2384"/>
            <a:ext cx="12192001" cy="730667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7" name="Date Placeholder 5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prstClr val="white">
                    <a:lumMod val="50000"/>
                  </a:prstClr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Section header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p:oleObj spid="_x0000_s1527809" name="Слайд think-cell" r:id="rId4" imgW="216" imgH="216" progId="">
              <p:embed/>
            </p:oleObj>
          </a:graphicData>
        </a:graphic>
      </p:graphicFrame>
      <p:sp>
        <p:nvSpPr>
          <p:cNvPr id="4" name="TextBox 9">
            <a:extLst>
              <a:ext uri="{FF2B5EF4-FFF2-40B4-BE49-F238E27FC236}"/>
            </a:extLst>
          </p:cNvPr>
          <p:cNvSpPr txBox="1"/>
          <p:nvPr userDrawn="1"/>
        </p:nvSpPr>
        <p:spPr>
          <a:xfrm>
            <a:off x="11604625" y="6405563"/>
            <a:ext cx="381000" cy="153987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E54BB9DA-DE99-4C12-94EC-47B904AC5AF0}" type="slidenum">
              <a:rPr lang="en-US" sz="10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5" name="Rectangle 10"/>
          <p:cNvSpPr/>
          <p:nvPr userDrawn="1"/>
        </p:nvSpPr>
        <p:spPr bwMode="white">
          <a:xfrm>
            <a:off x="1281113" y="1423988"/>
            <a:ext cx="950912" cy="952500"/>
          </a:xfrm>
          <a:prstGeom prst="rect">
            <a:avLst/>
          </a:prstGeom>
          <a:noFill/>
          <a:ln>
            <a:solidFill>
              <a:schemeClr val="tx2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prstClr val="white"/>
              </a:solidFill>
              <a:sym typeface="Trebuchet MS" panose="020B0603020202020204" pitchFamily="34" charset="0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 bwMode="blackWhite">
          <a:xfrm>
            <a:off x="1284742" y="2668041"/>
            <a:ext cx="9620491" cy="3201026"/>
          </a:xfrm>
          <a:prstGeom prst="rect">
            <a:avLst/>
          </a:prstGeom>
          <a:ln w="9525">
            <a:noFill/>
          </a:ln>
          <a:extLst>
            <a:ext uri="{91240B29-F687-4F45-9708-019B960494DF}"/>
          </a:extLst>
        </p:spPr>
        <p:txBody>
          <a:bodyPr lIns="274320" tIns="274320" rIns="274320" bIns="137160" anchor="b">
            <a:noAutofit/>
          </a:bodyPr>
          <a:lstStyle>
            <a:lvl1pPr marL="0" algn="l" defTabSz="914400" rtl="0" eaLnBrk="1" fontAlgn="auto" latinLnBrk="0" hangingPunct="1">
              <a:lnSpc>
                <a:spcPts val="6000"/>
              </a:lnSpc>
              <a:spcBef>
                <a:spcPts val="0"/>
              </a:spcBef>
              <a:spcAft>
                <a:spcPts val="0"/>
              </a:spcAft>
              <a:defRPr lang="en-US" sz="5400" kern="1200" baseline="0" dirty="0">
                <a:solidFill>
                  <a:schemeClr val="tx2"/>
                </a:solidFill>
                <a:latin typeface="+mj-lt"/>
                <a:ea typeface="+mn-ea"/>
                <a:cs typeface="Arial" panose="020B0604020202020204" pitchFamily="34" charset="0"/>
                <a:sym typeface="Trebuchet MS" panose="020B0603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6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prstClr val="white">
                    <a:lumMod val="50000"/>
                  </a:prstClr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Section header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p:oleObj spid="_x0000_s1528833" name="Слайд think-cell" r:id="rId4" imgW="216" imgH="216" progId="">
              <p:embed/>
            </p:oleObj>
          </a:graphicData>
        </a:graphic>
      </p:graphicFrame>
      <p:sp>
        <p:nvSpPr>
          <p:cNvPr id="4" name="TextBox 9">
            <a:extLst>
              <a:ext uri="{FF2B5EF4-FFF2-40B4-BE49-F238E27FC236}"/>
            </a:extLst>
          </p:cNvPr>
          <p:cNvSpPr txBox="1"/>
          <p:nvPr userDrawn="1"/>
        </p:nvSpPr>
        <p:spPr>
          <a:xfrm>
            <a:off x="11604625" y="6405563"/>
            <a:ext cx="381000" cy="153987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A9ACA48B-6292-43EB-B5FC-02A869748BEA}" type="slidenum">
              <a:rPr lang="en-US" sz="10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  <a:sym typeface="Trebuchet MS" panose="020B0603020202020204" pitchFamily="34" charset="0"/>
            </a:endParaRPr>
          </a:p>
        </p:txBody>
      </p:sp>
      <p:cxnSp>
        <p:nvCxnSpPr>
          <p:cNvPr id="5" name="Straight Connector 9"/>
          <p:cNvCxnSpPr/>
          <p:nvPr userDrawn="1"/>
        </p:nvCxnSpPr>
        <p:spPr bwMode="white">
          <a:xfrm>
            <a:off x="630238" y="3679825"/>
            <a:ext cx="11558587" cy="0"/>
          </a:xfrm>
          <a:prstGeom prst="line">
            <a:avLst/>
          </a:prstGeom>
          <a:ln w="19050" cmpd="sng">
            <a:solidFill>
              <a:schemeClr val="tx2"/>
            </a:solidFill>
            <a:miter lim="800000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1"/>
          <p:cNvSpPr>
            <a:spLocks noGrp="1"/>
          </p:cNvSpPr>
          <p:nvPr>
            <p:ph type="title"/>
          </p:nvPr>
        </p:nvSpPr>
        <p:spPr bwMode="blackWhite">
          <a:xfrm>
            <a:off x="630000" y="3826800"/>
            <a:ext cx="10936800" cy="2041200"/>
          </a:xfrm>
        </p:spPr>
        <p:txBody>
          <a:bodyPr>
            <a:noAutofit/>
          </a:bodyPr>
          <a:lstStyle>
            <a:lvl1pPr>
              <a:defRPr sz="5400">
                <a:solidFill>
                  <a:schemeClr val="tx2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6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prstClr val="white">
                    <a:lumMod val="50000"/>
                  </a:prstClr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.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p:oleObj spid="_x0000_s1529857" name="Слайд think-cell" r:id="rId4" imgW="216" imgH="216" progId="">
              <p:embed/>
            </p:oleObj>
          </a:graphicData>
        </a:graphic>
      </p:graphicFrame>
      <p:sp>
        <p:nvSpPr>
          <p:cNvPr id="3" name="TextBox 9">
            <a:extLst>
              <a:ext uri="{FF2B5EF4-FFF2-40B4-BE49-F238E27FC236}"/>
            </a:extLst>
          </p:cNvPr>
          <p:cNvSpPr txBox="1"/>
          <p:nvPr userDrawn="1"/>
        </p:nvSpPr>
        <p:spPr>
          <a:xfrm>
            <a:off x="11604625" y="6405563"/>
            <a:ext cx="381000" cy="153987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9601CA7A-28FB-4D6B-9602-0AC326E90586}" type="slidenum">
              <a:rPr lang="en-US" sz="10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  <a:sym typeface="Trebuchet MS" panose="020B0603020202020204" pitchFamily="34" charset="0"/>
            </a:endParaRPr>
          </a:p>
        </p:txBody>
      </p:sp>
      <p:pic>
        <p:nvPicPr>
          <p:cNvPr id="4" name="Рисунок 3" descr="Изображение выглядит как текст, наружный объект&#10;&#10;Автоматически созданное описание"/>
          <p:cNvPicPr>
            <a:picLocks noChangeAspect="1"/>
          </p:cNvPicPr>
          <p:nvPr userDrawn="1"/>
        </p:nvPicPr>
        <p:blipFill>
          <a:blip r:embed="rId5"/>
          <a:srcRect l="66893" t="1520" r="618" b="41930"/>
          <a:stretch>
            <a:fillRect/>
          </a:stretch>
        </p:blipFill>
        <p:spPr bwMode="auto">
          <a:xfrm>
            <a:off x="8201025" y="993775"/>
            <a:ext cx="4008438" cy="396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Изображение выглядит как текст, наружный объект&#10;&#10;Автоматически созданное описание"/>
          <p:cNvPicPr>
            <a:picLocks noChangeAspect="1"/>
          </p:cNvPicPr>
          <p:nvPr userDrawn="1"/>
        </p:nvPicPr>
        <p:blipFill>
          <a:blip r:embed="rId6"/>
          <a:srcRect l="618" t="41930" r="66893" b="1520"/>
          <a:stretch>
            <a:fillRect/>
          </a:stretch>
        </p:blipFill>
        <p:spPr bwMode="auto">
          <a:xfrm>
            <a:off x="0" y="993775"/>
            <a:ext cx="4008438" cy="396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622300"/>
            <a:ext cx="10933112" cy="33337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30238" y="1825625"/>
            <a:ext cx="10933112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2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p:oleObj spid="_x0000_s1530881" name="Слайд think-cell" r:id="rId5" imgW="216" imgH="216" progId="">
              <p:embed/>
            </p:oleObj>
          </a:graphicData>
        </a:graphic>
      </p:graphicFrame>
      <p:sp>
        <p:nvSpPr>
          <p:cNvPr id="7" name="TextBox 9">
            <a:extLst>
              <a:ext uri="{FF2B5EF4-FFF2-40B4-BE49-F238E27FC236}"/>
            </a:extLst>
          </p:cNvPr>
          <p:cNvSpPr txBox="1"/>
          <p:nvPr userDrawn="1"/>
        </p:nvSpPr>
        <p:spPr>
          <a:xfrm>
            <a:off x="11168063" y="6405563"/>
            <a:ext cx="381000" cy="153987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E17EAFCC-8870-4512-BDAC-15598BF488CC}" type="slidenum">
              <a:rPr lang="en-US" sz="10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  <a:sym typeface="Trebuchet MS" panose="020B0603020202020204" pitchFamily="34" charset="0"/>
            </a:endParaRPr>
          </a:p>
        </p:txBody>
      </p:sp>
      <p:graphicFrame>
        <p:nvGraphicFramePr>
          <p:cNvPr id="8" name="Object 3"/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p:oleObj spid="_x0000_s1530882" name="Слайд think-cell" r:id="rId6" imgW="360" imgH="360" progId="">
              <p:embed/>
            </p:oleObj>
          </a:graphicData>
        </a:graphic>
      </p:graphicFrame>
      <p:sp>
        <p:nvSpPr>
          <p:cNvPr id="9" name="Rectangle 13"/>
          <p:cNvSpPr/>
          <p:nvPr userDrawn="1"/>
        </p:nvSpPr>
        <p:spPr>
          <a:xfrm>
            <a:off x="0" y="5278438"/>
            <a:ext cx="12192000" cy="1579562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defRPr/>
            </a:pPr>
            <a:endParaRPr lang="en-US" sz="1200" dirty="0">
              <a:solidFill>
                <a:prstClr val="white"/>
              </a:solidFill>
              <a:sym typeface="Trebuchet MS" panose="020B0603020202020204" pitchFamily="34" charset="0"/>
            </a:endParaRPr>
          </a:p>
        </p:txBody>
      </p:sp>
      <p:pic>
        <p:nvPicPr>
          <p:cNvPr id="10" name="Picture 17"/>
          <p:cNvPicPr>
            <a:picLocks noChangeAspect="1"/>
          </p:cNvPicPr>
          <p:nvPr userDrawn="1"/>
        </p:nvPicPr>
        <p:blipFill>
          <a:blip r:embed="rId7"/>
          <a:srcRect l="27" t="102" r="8742" b="1730"/>
          <a:stretch>
            <a:fillRect/>
          </a:stretch>
        </p:blipFill>
        <p:spPr bwMode="auto">
          <a:xfrm>
            <a:off x="5334000" y="5111750"/>
            <a:ext cx="68580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2" descr="A picture containing person&#10;&#10;Description automatically generated"/>
          <p:cNvPicPr>
            <a:picLocks noChangeAspect="1"/>
          </p:cNvPicPr>
          <p:nvPr userDrawn="1"/>
        </p:nvPicPr>
        <p:blipFill>
          <a:blip r:embed="rId8"/>
          <a:srcRect/>
          <a:stretch>
            <a:fillRect/>
          </a:stretch>
        </p:blipFill>
        <p:spPr bwMode="auto">
          <a:xfrm>
            <a:off x="0" y="0"/>
            <a:ext cx="12192000" cy="527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20"/>
          <p:cNvSpPr/>
          <p:nvPr userDrawn="1"/>
        </p:nvSpPr>
        <p:spPr bwMode="black">
          <a:xfrm>
            <a:off x="630238" y="625475"/>
            <a:ext cx="8126412" cy="5530850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90000"/>
                </a:schemeClr>
              </a:gs>
              <a:gs pos="100000">
                <a:schemeClr val="tx2">
                  <a:alpha val="90000"/>
                </a:schemeClr>
              </a:gs>
            </a:gsLst>
            <a:lin ang="189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auto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2000" dirty="0">
              <a:solidFill>
                <a:prstClr val="white"/>
              </a:solidFill>
              <a:sym typeface="Trebuchet MS" panose="020B0603020202020204" pitchFamily="34" charset="0"/>
            </a:endParaRPr>
          </a:p>
        </p:txBody>
      </p:sp>
      <p:pic>
        <p:nvPicPr>
          <p:cNvPr id="13" name="Picture 4" descr="Text, logo&#10;&#10;Description automatically generated"/>
          <p:cNvPicPr>
            <a:picLocks noChangeAspect="1"/>
          </p:cNvPicPr>
          <p:nvPr userDrawn="1"/>
        </p:nvPicPr>
        <p:blipFill>
          <a:blip r:embed="rId9"/>
          <a:srcRect b="32513"/>
          <a:stretch>
            <a:fillRect/>
          </a:stretch>
        </p:blipFill>
        <p:spPr bwMode="auto">
          <a:xfrm>
            <a:off x="957263" y="946150"/>
            <a:ext cx="1762125" cy="74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366561" y="5570642"/>
            <a:ext cx="1867935" cy="896833"/>
          </a:xfrm>
          <a:prstGeom prst="rect">
            <a:avLst/>
          </a:prstGeom>
        </p:spPr>
        <p:txBody>
          <a:bodyPr anchor="b"/>
          <a:lstStyle>
            <a:lvl1pPr algn="ctr">
              <a:defRPr sz="1600">
                <a:solidFill>
                  <a:schemeClr val="tx1"/>
                </a:solidFill>
                <a:latin typeface="Trebuchet MS" panose="020B0603020202020204" pitchFamily="34" charset="0"/>
                <a:sym typeface="Trebuchet MS" panose="020B0603020202020204" pitchFamily="34" charset="0"/>
              </a:defRPr>
            </a:lvl1pPr>
          </a:lstStyle>
          <a:p>
            <a:pPr lvl="0"/>
            <a:r>
              <a:rPr lang="ru-RU" noProof="0" dirty="0">
                <a:sym typeface="Trebuchet MS" panose="020B0603020202020204" pitchFamily="34" charset="0"/>
              </a:rPr>
              <a:t>Вставка рисунка</a:t>
            </a:r>
            <a:endParaRPr lang="en-US" noProof="0" dirty="0">
              <a:sym typeface="Trebuchet MS" panose="020B0603020202020204" pitchFamily="34" charset="0"/>
            </a:endParaRPr>
          </a:p>
        </p:txBody>
      </p:sp>
      <p:sp>
        <p:nvSpPr>
          <p:cNvPr id="22" name="Text Placeholder 6"/>
          <p:cNvSpPr>
            <a:spLocks noGrp="1"/>
          </p:cNvSpPr>
          <p:nvPr>
            <p:ph type="body" sz="quarter" idx="12"/>
          </p:nvPr>
        </p:nvSpPr>
        <p:spPr bwMode="black">
          <a:xfrm>
            <a:off x="957600" y="6207842"/>
            <a:ext cx="6868800" cy="327148"/>
          </a:xfrm>
          <a:prstGeom prst="rect">
            <a:avLst/>
          </a:prstGeom>
          <a:noFill/>
        </p:spPr>
        <p:txBody>
          <a:bodyPr anchor="ctr"/>
          <a:lstStyle>
            <a:lvl1pPr algn="l">
              <a:lnSpc>
                <a:spcPct val="110000"/>
              </a:lnSpc>
              <a:buNone/>
              <a:defRPr sz="1200" b="1" cap="all" baseline="0">
                <a:solidFill>
                  <a:schemeClr val="accent5"/>
                </a:solidFill>
                <a:latin typeface="+mn-lt"/>
                <a:sym typeface="Trebuchet MS" panose="020B0603020202020204" pitchFamily="34" charset="0"/>
              </a:defRPr>
            </a:lvl1pPr>
            <a:lvl2pPr algn="ctr">
              <a:buNone/>
              <a:defRPr/>
            </a:lvl2pPr>
            <a:lvl3pPr marL="0" indent="0" algn="ctr">
              <a:buNone/>
              <a:defRPr/>
            </a:lvl3pPr>
            <a:lvl4pPr marL="228600" indent="0" algn="ctr">
              <a:buNone/>
              <a:defRPr/>
            </a:lvl4pPr>
            <a:lvl5pPr marL="457200" indent="0" algn="ctr">
              <a:buNone/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26" name="Subtitle 2"/>
          <p:cNvSpPr>
            <a:spLocks noGrp="1"/>
          </p:cNvSpPr>
          <p:nvPr>
            <p:ph type="subTitle" idx="1"/>
          </p:nvPr>
        </p:nvSpPr>
        <p:spPr bwMode="white">
          <a:xfrm>
            <a:off x="957600" y="5495706"/>
            <a:ext cx="6868800" cy="436195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10000"/>
              </a:lnSpc>
              <a:buNone/>
              <a:defRPr sz="1600" baseline="0">
                <a:solidFill>
                  <a:schemeClr val="bg1"/>
                </a:solidFill>
                <a:latin typeface="+mn-lt"/>
                <a:sym typeface="Trebuchet MS" panose="020B0603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  <a:endParaRPr lang="en-US" dirty="0"/>
          </a:p>
        </p:txBody>
      </p:sp>
      <p:sp>
        <p:nvSpPr>
          <p:cNvPr id="27" name="Title 1"/>
          <p:cNvSpPr>
            <a:spLocks noGrp="1"/>
          </p:cNvSpPr>
          <p:nvPr>
            <p:ph type="ctrTitle"/>
          </p:nvPr>
        </p:nvSpPr>
        <p:spPr bwMode="ltGray">
          <a:xfrm>
            <a:off x="957600" y="1886242"/>
            <a:ext cx="6868800" cy="313842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lnSpc>
                <a:spcPct val="93000"/>
              </a:lnSpc>
              <a:defRPr sz="5400" baseline="0">
                <a:solidFill>
                  <a:schemeClr val="bg1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30000" y="622800"/>
            <a:ext cx="10933200" cy="470898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defRPr sz="3400" b="0" i="0" u="none" kern="1200" spc="0">
                <a:solidFill>
                  <a:schemeClr val="tx2">
                    <a:lumMod val="100000"/>
                  </a:schemeClr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pPr lvl="0"/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ay slice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p:oleObj spid="_x0000_s1531905" name="Слайд think-cell" r:id="rId4" imgW="216" imgH="216" progId="">
              <p:embed/>
            </p:oleObj>
          </a:graphicData>
        </a:graphic>
      </p:graphicFrame>
      <p:sp>
        <p:nvSpPr>
          <p:cNvPr id="4" name="TextBox 9">
            <a:extLst>
              <a:ext uri="{FF2B5EF4-FFF2-40B4-BE49-F238E27FC236}"/>
            </a:extLst>
          </p:cNvPr>
          <p:cNvSpPr txBox="1"/>
          <p:nvPr userDrawn="1"/>
        </p:nvSpPr>
        <p:spPr>
          <a:xfrm>
            <a:off x="11168063" y="6405563"/>
            <a:ext cx="381000" cy="153987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6029135B-7381-4BBB-B86E-50D546C11C14}" type="slidenum">
              <a:rPr lang="en-US" sz="10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5" name="Rectangle 7"/>
          <p:cNvSpPr/>
          <p:nvPr userDrawn="1"/>
        </p:nvSpPr>
        <p:spPr bwMode="ltGray">
          <a:xfrm>
            <a:off x="0" y="-1588"/>
            <a:ext cx="4694238" cy="6859588"/>
          </a:xfrm>
          <a:prstGeom prst="rect">
            <a:avLst/>
          </a:prstGeom>
          <a:solidFill>
            <a:srgbClr val="F2F2F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defRPr/>
            </a:pPr>
            <a:endParaRPr lang="en-US" sz="1200" dirty="0">
              <a:solidFill>
                <a:prstClr val="white"/>
              </a:solidFill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 bwMode="ltGray">
          <a:xfrm>
            <a:off x="630000" y="1544274"/>
            <a:ext cx="3452400" cy="1495794"/>
          </a:xfrm>
          <a:noFill/>
        </p:spPr>
        <p:txBody>
          <a:bodyPr rIns="320040" anchor="b">
            <a:noAutofit/>
          </a:bodyPr>
          <a:lstStyle>
            <a:lvl1pPr>
              <a:defRPr sz="32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6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  <a:sym typeface="Trebuchet MS" panose="020B0603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p:oleObj spid="_x0000_s1532929" name="Слайд think-cell" r:id="rId4" imgW="216" imgH="216" progId="">
              <p:embed/>
            </p:oleObj>
          </a:graphicData>
        </a:graphic>
      </p:graphicFrame>
      <p:sp>
        <p:nvSpPr>
          <p:cNvPr id="4" name="TextBox 9">
            <a:extLst>
              <a:ext uri="{FF2B5EF4-FFF2-40B4-BE49-F238E27FC236}"/>
            </a:extLst>
          </p:cNvPr>
          <p:cNvSpPr txBox="1"/>
          <p:nvPr userDrawn="1"/>
        </p:nvSpPr>
        <p:spPr>
          <a:xfrm>
            <a:off x="11168063" y="6405563"/>
            <a:ext cx="381000" cy="153987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D9C48164-40D5-463A-970A-C61DA47B80DB}" type="slidenum">
              <a:rPr lang="en-US" sz="10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5" name="TextBox 3"/>
          <p:cNvSpPr txBox="1"/>
          <p:nvPr/>
        </p:nvSpPr>
        <p:spPr>
          <a:xfrm>
            <a:off x="11168063" y="6405563"/>
            <a:ext cx="381000" cy="153987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3B8C5390-6218-45ED-8C62-C821D478759E}" type="slidenum">
              <a:rPr lang="en-US" sz="1000">
                <a:solidFill>
                  <a:prstClr val="white"/>
                </a:solidFill>
                <a:latin typeface="Trebuchet MS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solidFill>
                <a:prstClr val="white"/>
              </a:solidFill>
              <a:latin typeface="Trebuchet MS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6" name="Rectangle 58"/>
          <p:cNvSpPr/>
          <p:nvPr userDrawn="1"/>
        </p:nvSpPr>
        <p:spPr bwMode="white">
          <a:xfrm>
            <a:off x="1284288" y="1428750"/>
            <a:ext cx="947737" cy="947738"/>
          </a:xfrm>
          <a:prstGeom prst="rect">
            <a:avLst/>
          </a:prstGeom>
          <a:noFill/>
          <a:ln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prstClr val="white"/>
              </a:solidFill>
              <a:sym typeface="Trebuchet MS" panose="020B0603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284742" y="2668041"/>
            <a:ext cx="9620491" cy="3201026"/>
          </a:xfrm>
          <a:prstGeom prst="rect">
            <a:avLst/>
          </a:prstGeom>
          <a:ln w="9525">
            <a:solidFill>
              <a:schemeClr val="bg1"/>
            </a:solidFill>
          </a:ln>
        </p:spPr>
        <p:txBody>
          <a:bodyPr lIns="274320" tIns="274320" rIns="274320" bIns="137160" anchor="b">
            <a:noAutofit/>
          </a:bodyPr>
          <a:lstStyle>
            <a:lvl1pPr marL="0" algn="l" defTabSz="914400" rtl="0" eaLnBrk="1" fontAlgn="auto" latinLnBrk="0" hangingPunct="1">
              <a:lnSpc>
                <a:spcPts val="6000"/>
              </a:lnSpc>
              <a:spcBef>
                <a:spcPts val="0"/>
              </a:spcBef>
              <a:spcAft>
                <a:spcPts val="0"/>
              </a:spcAft>
              <a:defRPr lang="en-US" sz="5400" kern="1200" baseline="0" dirty="0">
                <a:solidFill>
                  <a:schemeClr val="bg1"/>
                </a:solidFill>
                <a:latin typeface="+mj-lt"/>
                <a:ea typeface="+mn-ea"/>
                <a:cs typeface="Arial" panose="020B0604020202020204" pitchFamily="34" charset="0"/>
                <a:sym typeface="Trebuchet MS" panose="020B0603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prstClr val="white"/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p:oleObj spid="_x0000_s1533953" name="Слайд think-cell" r:id="rId4" imgW="216" imgH="216" progId="">
              <p:embed/>
            </p:oleObj>
          </a:graphicData>
        </a:graphic>
      </p:graphicFrame>
      <p:sp>
        <p:nvSpPr>
          <p:cNvPr id="4" name="TextBox 9">
            <a:extLst>
              <a:ext uri="{FF2B5EF4-FFF2-40B4-BE49-F238E27FC236}"/>
            </a:extLst>
          </p:cNvPr>
          <p:cNvSpPr txBox="1"/>
          <p:nvPr userDrawn="1"/>
        </p:nvSpPr>
        <p:spPr>
          <a:xfrm>
            <a:off x="11168063" y="6405563"/>
            <a:ext cx="381000" cy="153987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F64D7AC1-91FE-4A36-A0C3-DECB06028C1D}" type="slidenum">
              <a:rPr lang="en-US" sz="10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5" name="TextBox 4"/>
          <p:cNvSpPr txBox="1"/>
          <p:nvPr userDrawn="1"/>
        </p:nvSpPr>
        <p:spPr>
          <a:xfrm>
            <a:off x="11168063" y="6405563"/>
            <a:ext cx="381000" cy="153987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D9DBE5F9-5A69-4968-A5AB-AF196C7320D2}" type="slidenum">
              <a:rPr lang="en-US" sz="1000">
                <a:solidFill>
                  <a:prstClr val="white"/>
                </a:solidFill>
                <a:latin typeface="Trebuchet MS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solidFill>
                <a:prstClr val="white"/>
              </a:solidFill>
              <a:latin typeface="Trebuchet MS"/>
              <a:cs typeface="+mn-cs"/>
              <a:sym typeface="Trebuchet MS" panose="020B0603020202020204" pitchFamily="34" charset="0"/>
            </a:endParaRPr>
          </a:p>
        </p:txBody>
      </p:sp>
      <p:cxnSp>
        <p:nvCxnSpPr>
          <p:cNvPr id="6" name="Straight Connector 147"/>
          <p:cNvCxnSpPr/>
          <p:nvPr userDrawn="1"/>
        </p:nvCxnSpPr>
        <p:spPr bwMode="white">
          <a:xfrm>
            <a:off x="619125" y="3679825"/>
            <a:ext cx="11576050" cy="0"/>
          </a:xfrm>
          <a:prstGeom prst="line">
            <a:avLst/>
          </a:prstGeom>
          <a:ln w="19050" cmpd="sng">
            <a:solidFill>
              <a:schemeClr val="bg1"/>
            </a:solidFill>
            <a:miter lim="800000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7" name="Title 1"/>
          <p:cNvSpPr>
            <a:spLocks noGrp="1"/>
          </p:cNvSpPr>
          <p:nvPr>
            <p:ph type="title"/>
          </p:nvPr>
        </p:nvSpPr>
        <p:spPr bwMode="blackWhite">
          <a:xfrm>
            <a:off x="630000" y="3826800"/>
            <a:ext cx="10936800" cy="2041200"/>
          </a:xfrm>
        </p:spPr>
        <p:txBody>
          <a:bodyPr>
            <a:noAutofit/>
          </a:bodyPr>
          <a:lstStyle>
            <a:lvl1pPr>
              <a:defRPr sz="5400">
                <a:solidFill>
                  <a:schemeClr val="bg1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prstClr val="white"/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White one thi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p:oleObj spid="_x0000_s1534977" name="Слайд think-cell" r:id="rId4" imgW="216" imgH="216" progId="">
              <p:embed/>
            </p:oleObj>
          </a:graphicData>
        </a:graphic>
      </p:graphicFrame>
      <p:sp>
        <p:nvSpPr>
          <p:cNvPr id="4" name="TextBox 9">
            <a:extLst>
              <a:ext uri="{FF2B5EF4-FFF2-40B4-BE49-F238E27FC236}"/>
            </a:extLst>
          </p:cNvPr>
          <p:cNvSpPr txBox="1"/>
          <p:nvPr userDrawn="1"/>
        </p:nvSpPr>
        <p:spPr>
          <a:xfrm>
            <a:off x="11168063" y="6405563"/>
            <a:ext cx="381000" cy="153987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7B263C6E-A9CD-4848-A216-38B301409996}" type="slidenum">
              <a:rPr lang="en-US" sz="10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  <a:sym typeface="Trebuchet MS" panose="020B0603020202020204" pitchFamily="34" charset="0"/>
            </a:endParaRPr>
          </a:p>
        </p:txBody>
      </p:sp>
      <p:pic>
        <p:nvPicPr>
          <p:cNvPr id="5" name="Picture 15"/>
          <p:cNvPicPr>
            <a:picLocks noChangeAspect="1"/>
          </p:cNvPicPr>
          <p:nvPr userDrawn="1"/>
        </p:nvPicPr>
        <p:blipFill>
          <a:blip r:embed="rId5"/>
          <a:srcRect l="29398" t="27" r="101" b="8742"/>
          <a:stretch>
            <a:fillRect/>
          </a:stretch>
        </p:blipFill>
        <p:spPr bwMode="ltGray">
          <a:xfrm>
            <a:off x="4065588" y="0"/>
            <a:ext cx="4159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19"/>
          <p:cNvSpPr txBox="1"/>
          <p:nvPr userDrawn="1"/>
        </p:nvSpPr>
        <p:spPr>
          <a:xfrm>
            <a:off x="11168063" y="6405563"/>
            <a:ext cx="381000" cy="153987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996BB459-1DC9-4F4B-817E-1D6F1C7B40A0}" type="slidenum">
              <a:rPr lang="en-US" sz="1000">
                <a:solidFill>
                  <a:prstClr val="white"/>
                </a:solidFill>
                <a:latin typeface="Trebuchet MS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solidFill>
                <a:prstClr val="white"/>
              </a:solidFill>
              <a:latin typeface="Trebuchet MS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7" name="Rectangle 25"/>
          <p:cNvSpPr/>
          <p:nvPr userDrawn="1"/>
        </p:nvSpPr>
        <p:spPr bwMode="white">
          <a:xfrm>
            <a:off x="0" y="0"/>
            <a:ext cx="4079875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prstClr val="white"/>
              </a:solidFill>
              <a:sym typeface="Trebuchet MS" panose="020B0603020202020204" pitchFamily="34" charset="0"/>
            </a:endParaRPr>
          </a:p>
        </p:txBody>
      </p:sp>
      <p:sp>
        <p:nvSpPr>
          <p:cNvPr id="27" name="Title 4"/>
          <p:cNvSpPr>
            <a:spLocks noGrp="1"/>
          </p:cNvSpPr>
          <p:nvPr>
            <p:ph type="title"/>
          </p:nvPr>
        </p:nvSpPr>
        <p:spPr>
          <a:xfrm>
            <a:off x="630000" y="2681103"/>
            <a:ext cx="3127881" cy="1495794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3200">
                <a:solidFill>
                  <a:schemeClr val="tx2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8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prstClr val="white"/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ue high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p:oleObj spid="_x0000_s1536001" name="Слайд think-cell" r:id="rId4" imgW="216" imgH="216" progId="">
              <p:embed/>
            </p:oleObj>
          </a:graphicData>
        </a:graphic>
      </p:graphicFrame>
      <p:sp>
        <p:nvSpPr>
          <p:cNvPr id="4" name="TextBox 9">
            <a:extLst>
              <a:ext uri="{FF2B5EF4-FFF2-40B4-BE49-F238E27FC236}"/>
            </a:extLst>
          </p:cNvPr>
          <p:cNvSpPr txBox="1"/>
          <p:nvPr userDrawn="1"/>
        </p:nvSpPr>
        <p:spPr>
          <a:xfrm>
            <a:off x="11168063" y="6405563"/>
            <a:ext cx="381000" cy="153987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8365D11F-4AD4-4FE4-BB05-E42D5B04101A}" type="slidenum">
              <a:rPr lang="en-US" sz="10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  <a:sym typeface="Trebuchet MS" panose="020B0603020202020204" pitchFamily="34" charset="0"/>
            </a:endParaRPr>
          </a:p>
        </p:txBody>
      </p:sp>
      <p:pic>
        <p:nvPicPr>
          <p:cNvPr id="5" name="Picture 9"/>
          <p:cNvPicPr>
            <a:picLocks noChangeAspect="1"/>
          </p:cNvPicPr>
          <p:nvPr userDrawn="1"/>
        </p:nvPicPr>
        <p:blipFill>
          <a:blip r:embed="rId5"/>
          <a:srcRect l="29398" t="27" r="101" b="8742"/>
          <a:stretch>
            <a:fillRect/>
          </a:stretch>
        </p:blipFill>
        <p:spPr bwMode="ltGray">
          <a:xfrm>
            <a:off x="7165975" y="0"/>
            <a:ext cx="4159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12"/>
          <p:cNvSpPr/>
          <p:nvPr userDrawn="1"/>
        </p:nvSpPr>
        <p:spPr bwMode="white">
          <a:xfrm>
            <a:off x="0" y="0"/>
            <a:ext cx="7172325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prstClr val="white"/>
              </a:solidFill>
              <a:sym typeface="Trebuchet MS" panose="020B0603020202020204" pitchFamily="34" charset="0"/>
            </a:endParaRPr>
          </a:p>
        </p:txBody>
      </p:sp>
      <p:sp>
        <p:nvSpPr>
          <p:cNvPr id="7" name="TextBox 16"/>
          <p:cNvSpPr txBox="1"/>
          <p:nvPr userDrawn="1"/>
        </p:nvSpPr>
        <p:spPr>
          <a:xfrm>
            <a:off x="11168063" y="6405563"/>
            <a:ext cx="381000" cy="153987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77DC0640-5F7F-46C0-97A2-68F589DB9C6A}" type="slidenum">
              <a:rPr lang="en-US" sz="1000">
                <a:solidFill>
                  <a:prstClr val="white"/>
                </a:solidFill>
                <a:latin typeface="Trebuchet MS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solidFill>
                <a:prstClr val="white"/>
              </a:solidFill>
              <a:latin typeface="Trebuchet MS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23" name="Title 3"/>
          <p:cNvSpPr>
            <a:spLocks noGrp="1"/>
          </p:cNvSpPr>
          <p:nvPr>
            <p:ph type="title"/>
          </p:nvPr>
        </p:nvSpPr>
        <p:spPr>
          <a:xfrm>
            <a:off x="630000" y="622800"/>
            <a:ext cx="6256800" cy="470898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defRPr sz="3400" b="0" i="0" u="none" kern="1200" spc="0">
                <a:solidFill>
                  <a:schemeClr val="tx2">
                    <a:lumMod val="100000"/>
                  </a:schemeClr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pPr lvl="0"/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8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prstClr val="white"/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ue one thi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p:oleObj spid="_x0000_s1537025" name="Слайд think-cell" r:id="rId4" imgW="216" imgH="216" progId="">
              <p:embed/>
            </p:oleObj>
          </a:graphicData>
        </a:graphic>
      </p:graphicFrame>
      <p:sp>
        <p:nvSpPr>
          <p:cNvPr id="4" name="TextBox 9">
            <a:extLst>
              <a:ext uri="{FF2B5EF4-FFF2-40B4-BE49-F238E27FC236}"/>
            </a:extLst>
          </p:cNvPr>
          <p:cNvSpPr txBox="1"/>
          <p:nvPr userDrawn="1"/>
        </p:nvSpPr>
        <p:spPr>
          <a:xfrm>
            <a:off x="11168063" y="6405563"/>
            <a:ext cx="381000" cy="153987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83106ED0-E550-494B-9A87-33DAFDFF2A01}" type="slidenum">
              <a:rPr lang="en-US" sz="10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  <a:sym typeface="Trebuchet MS" panose="020B0603020202020204" pitchFamily="34" charset="0"/>
            </a:endParaRPr>
          </a:p>
        </p:txBody>
      </p:sp>
      <p:pic>
        <p:nvPicPr>
          <p:cNvPr id="5" name="Picture 9"/>
          <p:cNvPicPr>
            <a:picLocks noChangeAspect="1"/>
          </p:cNvPicPr>
          <p:nvPr userDrawn="1"/>
        </p:nvPicPr>
        <p:blipFill>
          <a:blip r:embed="rId5"/>
          <a:srcRect l="101" t="8742" r="29398" b="27"/>
          <a:stretch>
            <a:fillRect/>
          </a:stretch>
        </p:blipFill>
        <p:spPr bwMode="ltGray">
          <a:xfrm>
            <a:off x="3670300" y="0"/>
            <a:ext cx="4175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12"/>
          <p:cNvSpPr/>
          <p:nvPr userDrawn="1"/>
        </p:nvSpPr>
        <p:spPr bwMode="white">
          <a:xfrm>
            <a:off x="4081463" y="-1588"/>
            <a:ext cx="8110537" cy="685958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prstClr val="white"/>
              </a:solidFill>
              <a:sym typeface="Trebuchet MS" panose="020B0603020202020204" pitchFamily="34" charset="0"/>
            </a:endParaRPr>
          </a:p>
        </p:txBody>
      </p:sp>
      <p:sp>
        <p:nvSpPr>
          <p:cNvPr id="7" name="TextBox 14"/>
          <p:cNvSpPr txBox="1"/>
          <p:nvPr userDrawn="1"/>
        </p:nvSpPr>
        <p:spPr>
          <a:xfrm>
            <a:off x="11168063" y="6405563"/>
            <a:ext cx="381000" cy="153987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F3833FFA-D595-4472-BA0A-6F9B0C957993}" type="slidenum">
              <a:rPr lang="en-US" sz="1000">
                <a:solidFill>
                  <a:prstClr val="white">
                    <a:lumMod val="50000"/>
                  </a:prstClr>
                </a:solidFill>
                <a:latin typeface="Trebuchet MS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solidFill>
                <a:prstClr val="white">
                  <a:lumMod val="50000"/>
                </a:prstClr>
              </a:solidFill>
              <a:latin typeface="Trebuchet MS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11" name="Title 4"/>
          <p:cNvSpPr>
            <a:spLocks noGrp="1"/>
          </p:cNvSpPr>
          <p:nvPr>
            <p:ph type="title"/>
          </p:nvPr>
        </p:nvSpPr>
        <p:spPr>
          <a:xfrm>
            <a:off x="630000" y="2681103"/>
            <a:ext cx="3127881" cy="1495794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3200">
                <a:solidFill>
                  <a:schemeClr val="bg1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8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prstClr val="white">
                    <a:lumMod val="50000"/>
                  </a:prstClr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ue hal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2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p:oleObj spid="_x0000_s1538049" name="Слайд think-cell" r:id="rId4" imgW="216" imgH="216" progId="">
              <p:embed/>
            </p:oleObj>
          </a:graphicData>
        </a:graphic>
      </p:graphicFrame>
      <p:sp>
        <p:nvSpPr>
          <p:cNvPr id="5" name="TextBox 9">
            <a:extLst>
              <a:ext uri="{FF2B5EF4-FFF2-40B4-BE49-F238E27FC236}"/>
            </a:extLst>
          </p:cNvPr>
          <p:cNvSpPr txBox="1"/>
          <p:nvPr userDrawn="1"/>
        </p:nvSpPr>
        <p:spPr>
          <a:xfrm>
            <a:off x="11168063" y="6405563"/>
            <a:ext cx="381000" cy="153987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4F67D01B-D252-4E9E-ABFD-35C90290E2B6}" type="slidenum">
              <a:rPr lang="en-US" sz="10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  <a:sym typeface="Trebuchet MS" panose="020B0603020202020204" pitchFamily="34" charset="0"/>
            </a:endParaRPr>
          </a:p>
        </p:txBody>
      </p:sp>
      <p:pic>
        <p:nvPicPr>
          <p:cNvPr id="6" name="Picture 10"/>
          <p:cNvPicPr>
            <a:picLocks noChangeAspect="1"/>
          </p:cNvPicPr>
          <p:nvPr userDrawn="1"/>
        </p:nvPicPr>
        <p:blipFill>
          <a:blip r:embed="rId5"/>
          <a:srcRect l="101" t="8742" r="29398" b="27"/>
          <a:stretch>
            <a:fillRect/>
          </a:stretch>
        </p:blipFill>
        <p:spPr bwMode="ltGray">
          <a:xfrm>
            <a:off x="5689600" y="0"/>
            <a:ext cx="4175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11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defRPr/>
            </a:pPr>
            <a:endParaRPr lang="en-US" sz="1200" dirty="0">
              <a:solidFill>
                <a:prstClr val="white"/>
              </a:solidFill>
              <a:sym typeface="Trebuchet MS" panose="020B0603020202020204" pitchFamily="34" charset="0"/>
            </a:endParaRPr>
          </a:p>
        </p:txBody>
      </p:sp>
      <p:sp>
        <p:nvSpPr>
          <p:cNvPr id="8" name="TextBox 14"/>
          <p:cNvSpPr txBox="1"/>
          <p:nvPr userDrawn="1"/>
        </p:nvSpPr>
        <p:spPr>
          <a:xfrm>
            <a:off x="11168063" y="6405563"/>
            <a:ext cx="381000" cy="153987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F2035B27-B089-4154-9459-60DA61F1E334}" type="slidenum">
              <a:rPr lang="en-US" sz="1000">
                <a:solidFill>
                  <a:prstClr val="white">
                    <a:lumMod val="50000"/>
                  </a:prstClr>
                </a:solidFill>
                <a:latin typeface="Trebuchet MS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 dirty="0">
              <a:solidFill>
                <a:prstClr val="white">
                  <a:lumMod val="50000"/>
                </a:prstClr>
              </a:solidFill>
              <a:latin typeface="Trebuchet MS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13" name="Picture Placeholder 18"/>
          <p:cNvSpPr>
            <a:spLocks noGrp="1"/>
          </p:cNvSpPr>
          <p:nvPr>
            <p:ph type="pic" sz="quarter" idx="14"/>
          </p:nvPr>
        </p:nvSpPr>
        <p:spPr>
          <a:xfrm>
            <a:off x="6092021" y="0"/>
            <a:ext cx="6099977" cy="6858000"/>
          </a:xfrm>
          <a:prstGeom prst="rect">
            <a:avLst/>
          </a:prstGeom>
          <a:noFill/>
        </p:spPr>
        <p:txBody>
          <a:bodyPr lIns="914400" tIns="914400" rIns="914400" bIns="914400"/>
          <a:lstStyle>
            <a:lvl1pPr algn="ctr">
              <a:defRPr sz="1800" baseline="0">
                <a:latin typeface="Trebuchet MS" panose="020B0603020202020204" pitchFamily="34" charset="0"/>
                <a:sym typeface="Trebuchet MS" panose="020B0603020202020204" pitchFamily="34" charset="0"/>
              </a:defRPr>
            </a:lvl1pPr>
          </a:lstStyle>
          <a:p>
            <a:pPr lvl="0"/>
            <a:r>
              <a:rPr lang="ru-RU" noProof="0" dirty="0">
                <a:sym typeface="Trebuchet MS" panose="020B0603020202020204" pitchFamily="34" charset="0"/>
              </a:rPr>
              <a:t>Вставка рисунка</a:t>
            </a:r>
            <a:endParaRPr lang="en-US" noProof="0" dirty="0">
              <a:sym typeface="Trebuchet MS" panose="020B0603020202020204" pitchFamily="34" charset="0"/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 bwMode="black">
          <a:xfrm>
            <a:off x="630000" y="1785600"/>
            <a:ext cx="4388400" cy="3286800"/>
          </a:xfrm>
          <a:prstGeom prst="rect">
            <a:avLst/>
          </a:prstGeom>
          <a:noFill/>
        </p:spPr>
        <p:txBody>
          <a:bodyPr rIns="320040" anchor="ctr">
            <a:noAutofit/>
          </a:bodyPr>
          <a:lstStyle>
            <a:lvl1pPr>
              <a:defRPr sz="4400">
                <a:solidFill>
                  <a:schemeClr val="bg1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9" name="Date Placeholder 2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solidFill>
                  <a:prstClr val="white">
                    <a:lumMod val="50000"/>
                  </a:prstClr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ue two thi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2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p:oleObj spid="_x0000_s1539073" name="Слайд think-cell" r:id="rId4" imgW="216" imgH="216" progId="">
              <p:embed/>
            </p:oleObj>
          </a:graphicData>
        </a:graphic>
      </p:graphicFrame>
      <p:sp>
        <p:nvSpPr>
          <p:cNvPr id="5" name="TextBox 9">
            <a:extLst>
              <a:ext uri="{FF2B5EF4-FFF2-40B4-BE49-F238E27FC236}"/>
            </a:extLst>
          </p:cNvPr>
          <p:cNvSpPr txBox="1"/>
          <p:nvPr userDrawn="1"/>
        </p:nvSpPr>
        <p:spPr>
          <a:xfrm>
            <a:off x="11168063" y="6405563"/>
            <a:ext cx="381000" cy="153987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2FE910E7-57B8-48F2-AD71-52D336C88B90}" type="slidenum">
              <a:rPr lang="en-US" sz="10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  <a:sym typeface="Trebuchet MS" panose="020B0603020202020204" pitchFamily="34" charset="0"/>
            </a:endParaRPr>
          </a:p>
        </p:txBody>
      </p:sp>
      <p:pic>
        <p:nvPicPr>
          <p:cNvPr id="6" name="Picture 8"/>
          <p:cNvPicPr>
            <a:picLocks noChangeAspect="1"/>
          </p:cNvPicPr>
          <p:nvPr userDrawn="1"/>
        </p:nvPicPr>
        <p:blipFill>
          <a:blip r:embed="rId5"/>
          <a:srcRect l="101" t="8742" r="29398" b="27"/>
          <a:stretch>
            <a:fillRect/>
          </a:stretch>
        </p:blipFill>
        <p:spPr bwMode="ltGray">
          <a:xfrm>
            <a:off x="7410450" y="0"/>
            <a:ext cx="4159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9"/>
          <p:cNvSpPr/>
          <p:nvPr userDrawn="1"/>
        </p:nvSpPr>
        <p:spPr bwMode="gray">
          <a:xfrm>
            <a:off x="7820025" y="0"/>
            <a:ext cx="4371975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prstClr val="white"/>
              </a:solidFill>
              <a:sym typeface="Trebuchet MS" panose="020B0603020202020204" pitchFamily="34" charset="0"/>
            </a:endParaRPr>
          </a:p>
        </p:txBody>
      </p:sp>
      <p:sp>
        <p:nvSpPr>
          <p:cNvPr id="8" name="TextBox 12"/>
          <p:cNvSpPr txBox="1"/>
          <p:nvPr userDrawn="1"/>
        </p:nvSpPr>
        <p:spPr>
          <a:xfrm>
            <a:off x="11168063" y="6405563"/>
            <a:ext cx="381000" cy="153987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76DC9B5C-A0C9-4244-B404-97E9A773BDF5}" type="slidenum">
              <a:rPr lang="en-US" sz="1000">
                <a:solidFill>
                  <a:prstClr val="white">
                    <a:lumMod val="50000"/>
                  </a:prstClr>
                </a:solidFill>
                <a:latin typeface="Trebuchet MS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 dirty="0">
              <a:solidFill>
                <a:prstClr val="white">
                  <a:lumMod val="50000"/>
                </a:prstClr>
              </a:solidFill>
              <a:latin typeface="Trebuchet MS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11" name="Picture Placeholder 5"/>
          <p:cNvSpPr>
            <a:spLocks noGrp="1"/>
          </p:cNvSpPr>
          <p:nvPr>
            <p:ph type="pic" sz="quarter" idx="11"/>
          </p:nvPr>
        </p:nvSpPr>
        <p:spPr>
          <a:xfrm>
            <a:off x="7820025" y="0"/>
            <a:ext cx="4371975" cy="6858000"/>
          </a:xfrm>
          <a:prstGeom prst="rect">
            <a:avLst/>
          </a:prstGeom>
          <a:noFill/>
        </p:spPr>
        <p:txBody>
          <a:bodyPr lIns="182880" tIns="914400" rIns="182880" bIns="914400"/>
          <a:lstStyle>
            <a:lvl1pPr algn="ctr">
              <a:defRPr sz="1600">
                <a:solidFill>
                  <a:schemeClr val="tx1"/>
                </a:solidFill>
                <a:latin typeface="Trebuchet MS" panose="020B0603020202020204" pitchFamily="34" charset="0"/>
                <a:sym typeface="Trebuchet MS" panose="020B0603020202020204" pitchFamily="34" charset="0"/>
              </a:defRPr>
            </a:lvl1pPr>
          </a:lstStyle>
          <a:p>
            <a:pPr lvl="0"/>
            <a:r>
              <a:rPr lang="ru-RU" noProof="0" dirty="0">
                <a:sym typeface="Trebuchet MS" panose="020B0603020202020204" pitchFamily="34" charset="0"/>
              </a:rPr>
              <a:t>Вставка рисунка</a:t>
            </a:r>
            <a:endParaRPr lang="en-US" noProof="0" dirty="0">
              <a:sym typeface="Trebuchet MS" panose="020B0603020202020204" pitchFamily="34" charset="0"/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 bwMode="blackWhite">
          <a:xfrm>
            <a:off x="630000" y="1804650"/>
            <a:ext cx="6247552" cy="3286800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4400">
                <a:solidFill>
                  <a:schemeClr val="bg1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9" name="Date Placeholder 2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>
                <a:solidFill>
                  <a:prstClr val="white">
                    <a:lumMod val="50000"/>
                  </a:prstClr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eft ar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p:oleObj spid="_x0000_s1540097" name="Слайд think-cell" r:id="rId4" imgW="216" imgH="216" progId="">
              <p:embed/>
            </p:oleObj>
          </a:graphicData>
        </a:graphic>
      </p:graphicFrame>
      <p:sp>
        <p:nvSpPr>
          <p:cNvPr id="4" name="TextBox 9">
            <a:extLst>
              <a:ext uri="{FF2B5EF4-FFF2-40B4-BE49-F238E27FC236}"/>
            </a:extLst>
          </p:cNvPr>
          <p:cNvSpPr txBox="1"/>
          <p:nvPr userDrawn="1"/>
        </p:nvSpPr>
        <p:spPr>
          <a:xfrm>
            <a:off x="11168063" y="6405563"/>
            <a:ext cx="381000" cy="153987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6110E387-9AFE-4249-89C5-84ED3391CC23}" type="slidenum">
              <a:rPr lang="en-US" sz="10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5" name="Freeform 14"/>
          <p:cNvSpPr/>
          <p:nvPr userDrawn="1"/>
        </p:nvSpPr>
        <p:spPr bwMode="ltGray">
          <a:xfrm>
            <a:off x="1588" y="1588"/>
            <a:ext cx="4087812" cy="6858000"/>
          </a:xfrm>
          <a:custGeom>
            <a:avLst/>
            <a:gdLst>
              <a:gd name="connsiteX0" fmla="*/ 0 w 4088312"/>
              <a:gd name="connsiteY0" fmla="*/ 0 h 6858000"/>
              <a:gd name="connsiteX1" fmla="*/ 3264933 w 4088312"/>
              <a:gd name="connsiteY1" fmla="*/ 0 h 6858000"/>
              <a:gd name="connsiteX2" fmla="*/ 4088312 w 4088312"/>
              <a:gd name="connsiteY2" fmla="*/ 3429000 h 6858000"/>
              <a:gd name="connsiteX3" fmla="*/ 3264933 w 4088312"/>
              <a:gd name="connsiteY3" fmla="*/ 6858000 h 6858000"/>
              <a:gd name="connsiteX4" fmla="*/ 0 w 4088312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8312" h="6858000">
                <a:moveTo>
                  <a:pt x="0" y="0"/>
                </a:moveTo>
                <a:lnTo>
                  <a:pt x="3264933" y="0"/>
                </a:lnTo>
                <a:lnTo>
                  <a:pt x="4088312" y="3429000"/>
                </a:lnTo>
                <a:lnTo>
                  <a:pt x="326493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defRPr/>
            </a:pPr>
            <a:endParaRPr lang="en-US" sz="1200" dirty="0">
              <a:solidFill>
                <a:prstClr val="white"/>
              </a:solidFill>
              <a:sym typeface="Trebuchet MS" panose="020B0603020202020204" pitchFamily="34" charset="0"/>
            </a:endParaRPr>
          </a:p>
        </p:txBody>
      </p:sp>
      <p:sp>
        <p:nvSpPr>
          <p:cNvPr id="6" name="TextBox 11"/>
          <p:cNvSpPr txBox="1"/>
          <p:nvPr userDrawn="1"/>
        </p:nvSpPr>
        <p:spPr>
          <a:xfrm>
            <a:off x="11168063" y="6405563"/>
            <a:ext cx="381000" cy="153987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7E3D7235-5DCC-49C9-AD38-A53789FC0D8C}" type="slidenum">
              <a:rPr lang="en-US" sz="1000">
                <a:solidFill>
                  <a:prstClr val="white"/>
                </a:solidFill>
                <a:latin typeface="Trebuchet MS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solidFill>
                <a:prstClr val="white"/>
              </a:solidFill>
              <a:latin typeface="Trebuchet MS"/>
              <a:cs typeface="+mn-cs"/>
              <a:sym typeface="Trebuchet MS" panose="020B0603020202020204" pitchFamily="34" charset="0"/>
            </a:endParaRPr>
          </a:p>
        </p:txBody>
      </p:sp>
      <p:pic>
        <p:nvPicPr>
          <p:cNvPr id="7" name="Picture 8"/>
          <p:cNvPicPr>
            <a:picLocks noChangeAspect="1" noChangeArrowheads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3132138" y="3590925"/>
            <a:ext cx="1365250" cy="3382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itle 2"/>
          <p:cNvSpPr>
            <a:spLocks noGrp="1"/>
          </p:cNvSpPr>
          <p:nvPr>
            <p:ph type="title"/>
          </p:nvPr>
        </p:nvSpPr>
        <p:spPr>
          <a:xfrm>
            <a:off x="630000" y="2764203"/>
            <a:ext cx="2478638" cy="1314311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3200" baseline="0">
                <a:solidFill>
                  <a:schemeClr val="tx2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prstClr val="white"/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ue left ar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2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p:oleObj spid="_x0000_s1541121" name="Слайд think-cell" r:id="rId4" imgW="216" imgH="216" progId="">
              <p:embed/>
            </p:oleObj>
          </a:graphicData>
        </a:graphic>
      </p:graphicFrame>
      <p:sp>
        <p:nvSpPr>
          <p:cNvPr id="5" name="TextBox 9">
            <a:extLst>
              <a:ext uri="{FF2B5EF4-FFF2-40B4-BE49-F238E27FC236}"/>
            </a:extLst>
          </p:cNvPr>
          <p:cNvSpPr txBox="1"/>
          <p:nvPr userDrawn="1"/>
        </p:nvSpPr>
        <p:spPr>
          <a:xfrm>
            <a:off x="11168063" y="6405563"/>
            <a:ext cx="381000" cy="153987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2F8599C2-976B-425A-99D0-48F484A7DD8F}" type="slidenum">
              <a:rPr lang="en-US" sz="10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6" name="Freeform 14"/>
          <p:cNvSpPr/>
          <p:nvPr userDrawn="1"/>
        </p:nvSpPr>
        <p:spPr bwMode="ltGray">
          <a:xfrm>
            <a:off x="0" y="0"/>
            <a:ext cx="4087813" cy="6858000"/>
          </a:xfrm>
          <a:custGeom>
            <a:avLst/>
            <a:gdLst>
              <a:gd name="connsiteX0" fmla="*/ 0 w 4088312"/>
              <a:gd name="connsiteY0" fmla="*/ 0 h 6858000"/>
              <a:gd name="connsiteX1" fmla="*/ 3264933 w 4088312"/>
              <a:gd name="connsiteY1" fmla="*/ 0 h 6858000"/>
              <a:gd name="connsiteX2" fmla="*/ 4088312 w 4088312"/>
              <a:gd name="connsiteY2" fmla="*/ 3429000 h 6858000"/>
              <a:gd name="connsiteX3" fmla="*/ 3264933 w 4088312"/>
              <a:gd name="connsiteY3" fmla="*/ 6858000 h 6858000"/>
              <a:gd name="connsiteX4" fmla="*/ 0 w 4088312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8312" h="6858000">
                <a:moveTo>
                  <a:pt x="0" y="0"/>
                </a:moveTo>
                <a:lnTo>
                  <a:pt x="3264933" y="0"/>
                </a:lnTo>
                <a:lnTo>
                  <a:pt x="4088312" y="3429000"/>
                </a:lnTo>
                <a:lnTo>
                  <a:pt x="3264933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0">
                <a:schemeClr val="tx2"/>
              </a:gs>
              <a:gs pos="100000">
                <a:schemeClr val="accent2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defRPr/>
            </a:pPr>
            <a:endParaRPr lang="en-US" sz="1200" dirty="0">
              <a:solidFill>
                <a:prstClr val="white"/>
              </a:solidFill>
              <a:sym typeface="Trebuchet MS" panose="020B0603020202020204" pitchFamily="34" charset="0"/>
            </a:endParaRPr>
          </a:p>
        </p:txBody>
      </p:sp>
      <p:sp>
        <p:nvSpPr>
          <p:cNvPr id="7" name="TextBox 13"/>
          <p:cNvSpPr txBox="1"/>
          <p:nvPr userDrawn="1"/>
        </p:nvSpPr>
        <p:spPr>
          <a:xfrm>
            <a:off x="11168063" y="6405563"/>
            <a:ext cx="381000" cy="153987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4695F69C-6498-4AA3-ACD2-9814B602AE73}" type="slidenum">
              <a:rPr lang="en-US" sz="1000">
                <a:solidFill>
                  <a:prstClr val="white">
                    <a:lumMod val="50000"/>
                  </a:prstClr>
                </a:solidFill>
                <a:latin typeface="Trebuchet MS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solidFill>
                <a:prstClr val="white">
                  <a:lumMod val="50000"/>
                </a:prstClr>
              </a:solidFill>
              <a:latin typeface="Trebuchet MS"/>
              <a:cs typeface="+mn-cs"/>
              <a:sym typeface="Trebuchet MS" panose="020B0603020202020204" pitchFamily="34" charset="0"/>
            </a:endParaRPr>
          </a:p>
        </p:txBody>
      </p:sp>
      <p:pic>
        <p:nvPicPr>
          <p:cNvPr id="8" name="Picture 8"/>
          <p:cNvPicPr>
            <a:picLocks noChangeAspect="1"/>
          </p:cNvPicPr>
          <p:nvPr userDrawn="1"/>
        </p:nvPicPr>
        <p:blipFill>
          <a:blip r:embed="rId5"/>
          <a:srcRect t="6216" b="7716"/>
          <a:stretch>
            <a:fillRect/>
          </a:stretch>
        </p:blipFill>
        <p:spPr bwMode="auto">
          <a:xfrm rot="120000">
            <a:off x="2174875" y="3403600"/>
            <a:ext cx="2693988" cy="346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30000" y="2764203"/>
            <a:ext cx="2478638" cy="1314311"/>
          </a:xfrm>
        </p:spPr>
        <p:txBody>
          <a:bodyPr anchor="ctr">
            <a:noAutofit/>
          </a:bodyPr>
          <a:lstStyle>
            <a:lvl1pPr>
              <a:defRPr sz="3200" baseline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r">
              <a:defRPr sz="1000">
                <a:solidFill>
                  <a:prstClr val="white">
                    <a:lumMod val="50000"/>
                  </a:prstClr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rrow one thi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p:oleObj spid="_x0000_s1542145" name="Слайд think-cell" r:id="rId5" imgW="216" imgH="216" progId="">
              <p:embed/>
            </p:oleObj>
          </a:graphicData>
        </a:graphic>
      </p:graphicFrame>
      <p:sp>
        <p:nvSpPr>
          <p:cNvPr id="4" name="TextBox 9">
            <a:extLst>
              <a:ext uri="{FF2B5EF4-FFF2-40B4-BE49-F238E27FC236}"/>
            </a:extLst>
          </p:cNvPr>
          <p:cNvSpPr txBox="1"/>
          <p:nvPr userDrawn="1"/>
        </p:nvSpPr>
        <p:spPr>
          <a:xfrm>
            <a:off x="11168063" y="6405563"/>
            <a:ext cx="381000" cy="153987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73B1E763-BC8E-4C65-956C-6000760A2F0C}" type="slidenum">
              <a:rPr lang="en-US" sz="10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  <a:sym typeface="Trebuchet MS" panose="020B0603020202020204" pitchFamily="34" charset="0"/>
            </a:endParaRPr>
          </a:p>
        </p:txBody>
      </p:sp>
      <p:graphicFrame>
        <p:nvGraphicFramePr>
          <p:cNvPr id="5" name="Object 3"/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p:oleObj spid="_x0000_s1542146" name="Слайд think-cell" r:id="rId6" imgW="360" imgH="360" progId="">
              <p:embed/>
            </p:oleObj>
          </a:graphicData>
        </a:graphic>
      </p:graphicFrame>
      <p:sp>
        <p:nvSpPr>
          <p:cNvPr id="6" name="TextBox 4"/>
          <p:cNvSpPr txBox="1"/>
          <p:nvPr/>
        </p:nvSpPr>
        <p:spPr>
          <a:xfrm>
            <a:off x="11168063" y="6405563"/>
            <a:ext cx="381000" cy="153987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2A950704-E701-4734-B1C3-E8C91A7E84C1}" type="slidenum">
              <a:rPr lang="en-US" sz="1000">
                <a:solidFill>
                  <a:prstClr val="white"/>
                </a:solidFill>
                <a:latin typeface="Trebuchet MS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 dirty="0">
              <a:solidFill>
                <a:prstClr val="white"/>
              </a:solidFill>
              <a:latin typeface="Trebuchet MS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7" name="Pentagon 3"/>
          <p:cNvSpPr/>
          <p:nvPr userDrawn="1"/>
        </p:nvSpPr>
        <p:spPr bwMode="white">
          <a:xfrm>
            <a:off x="0" y="0"/>
            <a:ext cx="5427663" cy="6858000"/>
          </a:xfrm>
          <a:prstGeom prst="homePlate">
            <a:avLst>
              <a:gd name="adj" fmla="val 12939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defRPr/>
            </a:pPr>
            <a:endParaRPr lang="en-US" sz="1200" dirty="0">
              <a:solidFill>
                <a:prstClr val="white"/>
              </a:solidFill>
              <a:sym typeface="Trebuchet MS" panose="020B0603020202020204" pitchFamily="34" charset="0"/>
            </a:endParaRPr>
          </a:p>
        </p:txBody>
      </p:sp>
      <p:pic>
        <p:nvPicPr>
          <p:cNvPr id="8" name="Picture 14"/>
          <p:cNvPicPr>
            <a:picLocks noChangeAspect="1" noChangeArrowheads="1"/>
          </p:cNvPicPr>
          <p:nvPr userDrawn="1"/>
        </p:nvPicPr>
        <p:blipFill>
          <a:blip r:embed="rId7"/>
          <a:srcRect/>
          <a:stretch>
            <a:fillRect/>
          </a:stretch>
        </p:blipFill>
        <p:spPr bwMode="auto">
          <a:xfrm>
            <a:off x="4581525" y="3394075"/>
            <a:ext cx="1298575" cy="357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30000" y="1785600"/>
            <a:ext cx="4062235" cy="3286800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4400" b="0">
                <a:solidFill>
                  <a:schemeClr val="tx2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9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prstClr val="white"/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ue arrow one thi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p:oleObj spid="_x0000_s1543169" name="Слайд think-cell" r:id="rId4" imgW="216" imgH="216" progId="">
              <p:embed/>
            </p:oleObj>
          </a:graphicData>
        </a:graphic>
      </p:graphicFrame>
      <p:sp>
        <p:nvSpPr>
          <p:cNvPr id="4" name="TextBox 9">
            <a:extLst>
              <a:ext uri="{FF2B5EF4-FFF2-40B4-BE49-F238E27FC236}"/>
            </a:extLst>
          </p:cNvPr>
          <p:cNvSpPr txBox="1"/>
          <p:nvPr userDrawn="1"/>
        </p:nvSpPr>
        <p:spPr>
          <a:xfrm>
            <a:off x="11168063" y="6405563"/>
            <a:ext cx="381000" cy="153987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FC1BBF3E-0269-453E-B0EF-ADCC3668B61B}" type="slidenum">
              <a:rPr lang="en-US" sz="10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5" name="Pentagon 3"/>
          <p:cNvSpPr/>
          <p:nvPr userDrawn="1"/>
        </p:nvSpPr>
        <p:spPr bwMode="white">
          <a:xfrm>
            <a:off x="0" y="0"/>
            <a:ext cx="5427663" cy="6858000"/>
          </a:xfrm>
          <a:prstGeom prst="homePlate">
            <a:avLst>
              <a:gd name="adj" fmla="val 12939"/>
            </a:avLst>
          </a:prstGeom>
          <a:gradFill>
            <a:gsLst>
              <a:gs pos="0">
                <a:schemeClr val="tx2"/>
              </a:gs>
              <a:gs pos="100000">
                <a:schemeClr val="accent2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defRPr/>
            </a:pPr>
            <a:endParaRPr lang="en-US" sz="1200" dirty="0">
              <a:solidFill>
                <a:prstClr val="white"/>
              </a:solidFill>
              <a:sym typeface="Trebuchet MS" panose="020B0603020202020204" pitchFamily="34" charset="0"/>
            </a:endParaRPr>
          </a:p>
        </p:txBody>
      </p:sp>
      <p:sp>
        <p:nvSpPr>
          <p:cNvPr id="6" name="TextBox 15"/>
          <p:cNvSpPr txBox="1"/>
          <p:nvPr userDrawn="1"/>
        </p:nvSpPr>
        <p:spPr>
          <a:xfrm>
            <a:off x="11168063" y="6405563"/>
            <a:ext cx="381000" cy="153987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34AD7007-6DFC-42F5-9337-2FCC68E485B0}" type="slidenum">
              <a:rPr lang="en-US" sz="1000">
                <a:solidFill>
                  <a:prstClr val="white">
                    <a:lumMod val="50000"/>
                  </a:prstClr>
                </a:solidFill>
                <a:latin typeface="Trebuchet MS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solidFill>
                <a:prstClr val="white">
                  <a:lumMod val="50000"/>
                </a:prstClr>
              </a:solidFill>
              <a:latin typeface="Trebuchet MS"/>
              <a:cs typeface="+mn-cs"/>
              <a:sym typeface="Trebuchet MS" panose="020B0603020202020204" pitchFamily="34" charset="0"/>
            </a:endParaRPr>
          </a:p>
        </p:txBody>
      </p:sp>
      <p:pic>
        <p:nvPicPr>
          <p:cNvPr id="7" name="Picture 8"/>
          <p:cNvPicPr>
            <a:picLocks noChangeAspect="1"/>
          </p:cNvPicPr>
          <p:nvPr userDrawn="1"/>
        </p:nvPicPr>
        <p:blipFill>
          <a:blip r:embed="rId5"/>
          <a:srcRect t="7562" b="6866"/>
          <a:stretch>
            <a:fillRect/>
          </a:stretch>
        </p:blipFill>
        <p:spPr bwMode="auto">
          <a:xfrm>
            <a:off x="3578225" y="3416300"/>
            <a:ext cx="2693988" cy="344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30000" y="1785600"/>
            <a:ext cx="4062235" cy="3286800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4400" b="0">
                <a:solidFill>
                  <a:srgbClr val="FFFFFF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r">
              <a:defRPr sz="1000">
                <a:solidFill>
                  <a:prstClr val="white">
                    <a:lumMod val="50000"/>
                  </a:prstClr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rrow hal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p:oleObj spid="_x0000_s1544193" name="Слайд think-cell" r:id="rId4" imgW="216" imgH="216" progId="">
              <p:embed/>
            </p:oleObj>
          </a:graphicData>
        </a:graphic>
      </p:graphicFrame>
      <p:sp>
        <p:nvSpPr>
          <p:cNvPr id="4" name="TextBox 9">
            <a:extLst>
              <a:ext uri="{FF2B5EF4-FFF2-40B4-BE49-F238E27FC236}"/>
            </a:extLst>
          </p:cNvPr>
          <p:cNvSpPr txBox="1"/>
          <p:nvPr userDrawn="1"/>
        </p:nvSpPr>
        <p:spPr>
          <a:xfrm>
            <a:off x="11168063" y="6405563"/>
            <a:ext cx="381000" cy="153987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7E8B1439-E8AC-4B24-B1AD-DF4BE81A8237}" type="slidenum">
              <a:rPr lang="en-US" sz="10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5" name="TextBox 14"/>
          <p:cNvSpPr txBox="1"/>
          <p:nvPr userDrawn="1"/>
        </p:nvSpPr>
        <p:spPr>
          <a:xfrm>
            <a:off x="11168063" y="6405563"/>
            <a:ext cx="381000" cy="153987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BC7A774E-DC48-4FFF-9D70-80FC749170D0}" type="slidenum">
              <a:rPr lang="en-US" sz="1000">
                <a:solidFill>
                  <a:prstClr val="white"/>
                </a:solidFill>
                <a:latin typeface="Trebuchet MS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solidFill>
                <a:prstClr val="white"/>
              </a:solidFill>
              <a:latin typeface="Trebuchet MS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6" name="Pentagon 8"/>
          <p:cNvSpPr/>
          <p:nvPr userDrawn="1"/>
        </p:nvSpPr>
        <p:spPr bwMode="white">
          <a:xfrm>
            <a:off x="0" y="0"/>
            <a:ext cx="6364288" cy="6858000"/>
          </a:xfrm>
          <a:prstGeom prst="homePlate">
            <a:avLst>
              <a:gd name="adj" fmla="val 12939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defRPr/>
            </a:pPr>
            <a:endParaRPr lang="en-US" sz="1200" dirty="0">
              <a:solidFill>
                <a:prstClr val="white"/>
              </a:solidFill>
              <a:sym typeface="Trebuchet MS" panose="020B0603020202020204" pitchFamily="34" charset="0"/>
            </a:endParaRPr>
          </a:p>
        </p:txBody>
      </p:sp>
      <p:pic>
        <p:nvPicPr>
          <p:cNvPr id="7" name="Picture 8"/>
          <p:cNvPicPr>
            <a:picLocks noChangeAspect="1" noChangeArrowheads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5397500" y="3589338"/>
            <a:ext cx="1365250" cy="3382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itle 2"/>
          <p:cNvSpPr>
            <a:spLocks noGrp="1"/>
          </p:cNvSpPr>
          <p:nvPr>
            <p:ph type="title"/>
          </p:nvPr>
        </p:nvSpPr>
        <p:spPr>
          <a:xfrm>
            <a:off x="630000" y="622800"/>
            <a:ext cx="4673646" cy="470898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defRPr sz="3400" b="0" i="0" u="none" kern="1200" spc="0">
                <a:solidFill>
                  <a:schemeClr val="tx2">
                    <a:lumMod val="100000"/>
                  </a:schemeClr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pPr lvl="0"/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prstClr val="white"/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ue arrow hal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p:oleObj spid="_x0000_s1545217" name="Слайд think-cell" r:id="rId4" imgW="216" imgH="216" progId="">
              <p:embed/>
            </p:oleObj>
          </a:graphicData>
        </a:graphic>
      </p:graphicFrame>
      <p:sp>
        <p:nvSpPr>
          <p:cNvPr id="4" name="TextBox 9">
            <a:extLst>
              <a:ext uri="{FF2B5EF4-FFF2-40B4-BE49-F238E27FC236}"/>
            </a:extLst>
          </p:cNvPr>
          <p:cNvSpPr txBox="1"/>
          <p:nvPr userDrawn="1"/>
        </p:nvSpPr>
        <p:spPr>
          <a:xfrm>
            <a:off x="11168063" y="6405563"/>
            <a:ext cx="381000" cy="153987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B06615A3-5517-4DC4-86F8-BC1B658BA13C}" type="slidenum">
              <a:rPr lang="en-US" sz="10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5" name="Pentagon 8"/>
          <p:cNvSpPr/>
          <p:nvPr userDrawn="1"/>
        </p:nvSpPr>
        <p:spPr bwMode="white">
          <a:xfrm>
            <a:off x="0" y="0"/>
            <a:ext cx="6364288" cy="6858000"/>
          </a:xfrm>
          <a:prstGeom prst="homePlate">
            <a:avLst>
              <a:gd name="adj" fmla="val 12939"/>
            </a:avLst>
          </a:prstGeom>
          <a:gradFill>
            <a:gsLst>
              <a:gs pos="0">
                <a:schemeClr val="tx2"/>
              </a:gs>
              <a:gs pos="100000">
                <a:schemeClr val="accent2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defRPr/>
            </a:pPr>
            <a:endParaRPr lang="en-US" sz="1200" dirty="0">
              <a:solidFill>
                <a:prstClr val="white"/>
              </a:solidFill>
              <a:sym typeface="Trebuchet MS" panose="020B0603020202020204" pitchFamily="34" charset="0"/>
            </a:endParaRPr>
          </a:p>
        </p:txBody>
      </p:sp>
      <p:sp>
        <p:nvSpPr>
          <p:cNvPr id="6" name="TextBox 12"/>
          <p:cNvSpPr txBox="1"/>
          <p:nvPr userDrawn="1"/>
        </p:nvSpPr>
        <p:spPr>
          <a:xfrm>
            <a:off x="11168063" y="6405563"/>
            <a:ext cx="381000" cy="153987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923D2935-7185-490B-B395-7759FDD2AC65}" type="slidenum">
              <a:rPr lang="en-US" sz="1000">
                <a:solidFill>
                  <a:prstClr val="white">
                    <a:lumMod val="50000"/>
                  </a:prstClr>
                </a:solidFill>
                <a:latin typeface="Trebuchet MS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solidFill>
                <a:prstClr val="white">
                  <a:lumMod val="50000"/>
                </a:prstClr>
              </a:solidFill>
              <a:latin typeface="Trebuchet MS"/>
              <a:cs typeface="+mn-cs"/>
              <a:sym typeface="Trebuchet MS" panose="020B0603020202020204" pitchFamily="34" charset="0"/>
            </a:endParaRPr>
          </a:p>
        </p:txBody>
      </p:sp>
      <p:pic>
        <p:nvPicPr>
          <p:cNvPr id="7" name="Picture 8"/>
          <p:cNvPicPr>
            <a:picLocks noChangeAspect="1"/>
          </p:cNvPicPr>
          <p:nvPr userDrawn="1"/>
        </p:nvPicPr>
        <p:blipFill>
          <a:blip r:embed="rId5"/>
          <a:srcRect t="9052" b="6866"/>
          <a:stretch>
            <a:fillRect/>
          </a:stretch>
        </p:blipFill>
        <p:spPr bwMode="auto">
          <a:xfrm rot="120000">
            <a:off x="4460875" y="3408363"/>
            <a:ext cx="2693988" cy="345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itle 2"/>
          <p:cNvSpPr>
            <a:spLocks noGrp="1"/>
          </p:cNvSpPr>
          <p:nvPr>
            <p:ph type="title"/>
          </p:nvPr>
        </p:nvSpPr>
        <p:spPr>
          <a:xfrm>
            <a:off x="630000" y="622800"/>
            <a:ext cx="4673646" cy="470898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defRPr sz="3400" b="0" i="0" u="none" kern="1200" spc="0">
                <a:solidFill>
                  <a:srgbClr val="FFFFFF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pPr lvl="0"/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r">
              <a:defRPr sz="1000">
                <a:solidFill>
                  <a:prstClr val="white">
                    <a:lumMod val="50000"/>
                  </a:prstClr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rrow two thi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p:oleObj spid="_x0000_s1546241" name="Слайд think-cell" r:id="rId4" imgW="216" imgH="216" progId="">
              <p:embed/>
            </p:oleObj>
          </a:graphicData>
        </a:graphic>
      </p:graphicFrame>
      <p:sp>
        <p:nvSpPr>
          <p:cNvPr id="4" name="TextBox 9">
            <a:extLst>
              <a:ext uri="{FF2B5EF4-FFF2-40B4-BE49-F238E27FC236}"/>
            </a:extLst>
          </p:cNvPr>
          <p:cNvSpPr txBox="1"/>
          <p:nvPr userDrawn="1"/>
        </p:nvSpPr>
        <p:spPr>
          <a:xfrm>
            <a:off x="11168063" y="6405563"/>
            <a:ext cx="381000" cy="153987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F9BB26BB-E4A7-4CA7-AFCB-205A37279196}" type="slidenum">
              <a:rPr lang="en-US" sz="10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5" name="Freeform 18"/>
          <p:cNvSpPr/>
          <p:nvPr userDrawn="1"/>
        </p:nvSpPr>
        <p:spPr bwMode="white">
          <a:xfrm>
            <a:off x="0" y="0"/>
            <a:ext cx="8445500" cy="6858000"/>
          </a:xfrm>
          <a:custGeom>
            <a:avLst/>
            <a:gdLst>
              <a:gd name="connsiteX0" fmla="*/ 0 w 8446239"/>
              <a:gd name="connsiteY0" fmla="*/ 0 h 6858000"/>
              <a:gd name="connsiteX1" fmla="*/ 7645979 w 8446239"/>
              <a:gd name="connsiteY1" fmla="*/ 0 h 6858000"/>
              <a:gd name="connsiteX2" fmla="*/ 8446239 w 8446239"/>
              <a:gd name="connsiteY2" fmla="*/ 3429000 h 6858000"/>
              <a:gd name="connsiteX3" fmla="*/ 7645979 w 8446239"/>
              <a:gd name="connsiteY3" fmla="*/ 6858000 h 6858000"/>
              <a:gd name="connsiteX4" fmla="*/ 0 w 8446239"/>
              <a:gd name="connsiteY4" fmla="*/ 6858000 h 6858000"/>
              <a:gd name="connsiteX5" fmla="*/ 0 w 8446239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446239" h="6858000">
                <a:moveTo>
                  <a:pt x="0" y="0"/>
                </a:moveTo>
                <a:lnTo>
                  <a:pt x="7645979" y="0"/>
                </a:lnTo>
                <a:lnTo>
                  <a:pt x="8446239" y="3429000"/>
                </a:lnTo>
                <a:lnTo>
                  <a:pt x="764597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defRPr/>
            </a:pPr>
            <a:endParaRPr lang="en-US" sz="1200" dirty="0">
              <a:solidFill>
                <a:prstClr val="white"/>
              </a:solidFill>
              <a:sym typeface="Trebuchet MS" panose="020B0603020202020204" pitchFamily="34" charset="0"/>
            </a:endParaRPr>
          </a:p>
        </p:txBody>
      </p:sp>
      <p:sp>
        <p:nvSpPr>
          <p:cNvPr id="6" name="TextBox 14"/>
          <p:cNvSpPr txBox="1"/>
          <p:nvPr userDrawn="1"/>
        </p:nvSpPr>
        <p:spPr>
          <a:xfrm>
            <a:off x="11168063" y="6405563"/>
            <a:ext cx="381000" cy="153987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60AA907F-CE4D-423C-BAD5-7A11090805CE}" type="slidenum">
              <a:rPr lang="en-US" sz="1000">
                <a:solidFill>
                  <a:prstClr val="white"/>
                </a:solidFill>
                <a:latin typeface="Trebuchet MS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solidFill>
                <a:prstClr val="white"/>
              </a:solidFill>
              <a:latin typeface="Trebuchet MS"/>
              <a:cs typeface="+mn-cs"/>
              <a:sym typeface="Trebuchet MS" panose="020B0603020202020204" pitchFamily="34" charset="0"/>
            </a:endParaRPr>
          </a:p>
        </p:txBody>
      </p:sp>
      <p:pic>
        <p:nvPicPr>
          <p:cNvPr id="7" name="Picture 15"/>
          <p:cNvPicPr>
            <a:picLocks noChangeAspect="1" noChangeArrowheads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7489825" y="3589338"/>
            <a:ext cx="1365250" cy="3382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itle 3"/>
          <p:cNvSpPr>
            <a:spLocks noGrp="1"/>
          </p:cNvSpPr>
          <p:nvPr>
            <p:ph type="title"/>
          </p:nvPr>
        </p:nvSpPr>
        <p:spPr>
          <a:xfrm>
            <a:off x="630000" y="622800"/>
            <a:ext cx="6256800" cy="470898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defRPr sz="3400" b="0" i="0" u="none" kern="1200" spc="0">
                <a:solidFill>
                  <a:schemeClr val="tx2">
                    <a:lumMod val="100000"/>
                  </a:schemeClr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pPr lvl="0"/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prstClr val="white"/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ue arrow two thi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p:oleObj spid="_x0000_s1547265" name="Слайд think-cell" r:id="rId4" imgW="216" imgH="216" progId="">
              <p:embed/>
            </p:oleObj>
          </a:graphicData>
        </a:graphic>
      </p:graphicFrame>
      <p:sp>
        <p:nvSpPr>
          <p:cNvPr id="4" name="TextBox 9">
            <a:extLst>
              <a:ext uri="{FF2B5EF4-FFF2-40B4-BE49-F238E27FC236}"/>
            </a:extLst>
          </p:cNvPr>
          <p:cNvSpPr txBox="1"/>
          <p:nvPr userDrawn="1"/>
        </p:nvSpPr>
        <p:spPr>
          <a:xfrm>
            <a:off x="11168063" y="6405563"/>
            <a:ext cx="381000" cy="153987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5CCCA360-C4AE-4140-94C8-1642CD9D4F84}" type="slidenum">
              <a:rPr lang="en-US" sz="10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5" name="Freeform 18"/>
          <p:cNvSpPr/>
          <p:nvPr userDrawn="1"/>
        </p:nvSpPr>
        <p:spPr bwMode="white">
          <a:xfrm>
            <a:off x="0" y="0"/>
            <a:ext cx="8445500" cy="6858000"/>
          </a:xfrm>
          <a:custGeom>
            <a:avLst/>
            <a:gdLst>
              <a:gd name="connsiteX0" fmla="*/ 0 w 8446239"/>
              <a:gd name="connsiteY0" fmla="*/ 0 h 6858000"/>
              <a:gd name="connsiteX1" fmla="*/ 7645979 w 8446239"/>
              <a:gd name="connsiteY1" fmla="*/ 0 h 6858000"/>
              <a:gd name="connsiteX2" fmla="*/ 8446239 w 8446239"/>
              <a:gd name="connsiteY2" fmla="*/ 3429000 h 6858000"/>
              <a:gd name="connsiteX3" fmla="*/ 7645979 w 8446239"/>
              <a:gd name="connsiteY3" fmla="*/ 6858000 h 6858000"/>
              <a:gd name="connsiteX4" fmla="*/ 0 w 8446239"/>
              <a:gd name="connsiteY4" fmla="*/ 6858000 h 6858000"/>
              <a:gd name="connsiteX5" fmla="*/ 0 w 8446239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446239" h="6858000">
                <a:moveTo>
                  <a:pt x="0" y="0"/>
                </a:moveTo>
                <a:lnTo>
                  <a:pt x="7645979" y="0"/>
                </a:lnTo>
                <a:lnTo>
                  <a:pt x="8446239" y="3429000"/>
                </a:lnTo>
                <a:lnTo>
                  <a:pt x="764597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tx2"/>
              </a:gs>
              <a:gs pos="100000">
                <a:schemeClr val="accent2"/>
              </a:gs>
            </a:gsLst>
            <a:lin ang="8100000" scaled="1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defRPr/>
            </a:pPr>
            <a:endParaRPr lang="en-US" sz="1200" dirty="0">
              <a:solidFill>
                <a:prstClr val="white"/>
              </a:solidFill>
              <a:sym typeface="Trebuchet MS" panose="020B0603020202020204" pitchFamily="34" charset="0"/>
            </a:endParaRPr>
          </a:p>
        </p:txBody>
      </p:sp>
      <p:sp>
        <p:nvSpPr>
          <p:cNvPr id="6" name="TextBox 17"/>
          <p:cNvSpPr txBox="1"/>
          <p:nvPr userDrawn="1"/>
        </p:nvSpPr>
        <p:spPr>
          <a:xfrm>
            <a:off x="11168063" y="6405563"/>
            <a:ext cx="381000" cy="153987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4368B4DA-93F6-40ED-A16D-E26B24E6261E}" type="slidenum">
              <a:rPr lang="en-US" sz="1000">
                <a:solidFill>
                  <a:prstClr val="white">
                    <a:lumMod val="50000"/>
                  </a:prstClr>
                </a:solidFill>
                <a:latin typeface="Trebuchet MS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solidFill>
                <a:prstClr val="white">
                  <a:lumMod val="50000"/>
                </a:prstClr>
              </a:solidFill>
              <a:latin typeface="Trebuchet MS"/>
              <a:cs typeface="+mn-cs"/>
              <a:sym typeface="Trebuchet MS" panose="020B0603020202020204" pitchFamily="34" charset="0"/>
            </a:endParaRPr>
          </a:p>
        </p:txBody>
      </p:sp>
      <p:pic>
        <p:nvPicPr>
          <p:cNvPr id="7" name="Picture 8"/>
          <p:cNvPicPr>
            <a:picLocks noChangeAspect="1"/>
          </p:cNvPicPr>
          <p:nvPr userDrawn="1"/>
        </p:nvPicPr>
        <p:blipFill>
          <a:blip r:embed="rId5"/>
          <a:srcRect t="9052" b="6866"/>
          <a:stretch>
            <a:fillRect/>
          </a:stretch>
        </p:blipFill>
        <p:spPr bwMode="auto">
          <a:xfrm rot="120000">
            <a:off x="6567488" y="3408363"/>
            <a:ext cx="2695575" cy="345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itle 3"/>
          <p:cNvSpPr>
            <a:spLocks noGrp="1"/>
          </p:cNvSpPr>
          <p:nvPr>
            <p:ph type="title"/>
          </p:nvPr>
        </p:nvSpPr>
        <p:spPr>
          <a:xfrm>
            <a:off x="630000" y="622800"/>
            <a:ext cx="6256800" cy="470898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defRPr sz="3400" b="0" i="0" u="none" kern="1200" spc="0">
                <a:solidFill>
                  <a:srgbClr val="FFFFFF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pPr lvl="0"/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r">
              <a:defRPr sz="1000">
                <a:solidFill>
                  <a:prstClr val="white">
                    <a:lumMod val="50000"/>
                  </a:prstClr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g statemen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p:oleObj spid="_x0000_s1548289" name="Слайд think-cell" r:id="rId4" imgW="216" imgH="216" progId="">
              <p:embed/>
            </p:oleObj>
          </a:graphicData>
        </a:graphic>
      </p:graphicFrame>
      <p:sp>
        <p:nvSpPr>
          <p:cNvPr id="4" name="TextBox 9">
            <a:extLst>
              <a:ext uri="{FF2B5EF4-FFF2-40B4-BE49-F238E27FC236}"/>
            </a:extLst>
          </p:cNvPr>
          <p:cNvSpPr txBox="1"/>
          <p:nvPr userDrawn="1"/>
        </p:nvSpPr>
        <p:spPr>
          <a:xfrm>
            <a:off x="11168063" y="6405563"/>
            <a:ext cx="381000" cy="153987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DF3AE54D-B76E-4C59-8422-83F1F7580AC3}" type="slidenum">
              <a:rPr lang="en-US" sz="10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5" name="TextBox 2"/>
          <p:cNvSpPr txBox="1"/>
          <p:nvPr/>
        </p:nvSpPr>
        <p:spPr>
          <a:xfrm>
            <a:off x="11168063" y="6405563"/>
            <a:ext cx="381000" cy="153987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5AFAADF2-93D6-4F14-A6AE-4DDC2CFA665F}" type="slidenum">
              <a:rPr lang="en-US" sz="1000">
                <a:solidFill>
                  <a:prstClr val="white"/>
                </a:solidFill>
                <a:latin typeface="Trebuchet MS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solidFill>
                <a:prstClr val="white"/>
              </a:solidFill>
              <a:latin typeface="Trebuchet MS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30000" y="3826333"/>
            <a:ext cx="10933200" cy="1606550"/>
          </a:xfrm>
        </p:spPr>
        <p:txBody>
          <a:bodyPr anchor="b">
            <a:noAutofit/>
          </a:bodyPr>
          <a:lstStyle>
            <a:lvl1pPr marL="0" algn="l" defTabSz="914400" rtl="0" eaLnBrk="1" fontAlgn="auto" latinLnBrk="0" hangingPunct="1">
              <a:lnSpc>
                <a:spcPts val="6000"/>
              </a:lnSpc>
              <a:spcBef>
                <a:spcPts val="0"/>
              </a:spcBef>
              <a:spcAft>
                <a:spcPts val="0"/>
              </a:spcAft>
              <a:defRPr lang="en-US" sz="5400" kern="1200" baseline="0" dirty="0">
                <a:solidFill>
                  <a:schemeClr val="bg1"/>
                </a:solidFill>
                <a:latin typeface="+mj-lt"/>
                <a:ea typeface="+mn-ea"/>
                <a:cs typeface="Arial" panose="020B0604020202020204" pitchFamily="34" charset="0"/>
                <a:sym typeface="Trebuchet MS" panose="020B0603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prstClr val="white"/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g statement 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p:oleObj spid="_x0000_s1549313" name="Слайд think-cell" r:id="rId5" imgW="216" imgH="216" progId="">
              <p:embed/>
            </p:oleObj>
          </a:graphicData>
        </a:graphic>
      </p:graphicFrame>
      <p:sp>
        <p:nvSpPr>
          <p:cNvPr id="4" name="TextBox 9">
            <a:extLst>
              <a:ext uri="{FF2B5EF4-FFF2-40B4-BE49-F238E27FC236}"/>
            </a:extLst>
          </p:cNvPr>
          <p:cNvSpPr txBox="1"/>
          <p:nvPr userDrawn="1"/>
        </p:nvSpPr>
        <p:spPr>
          <a:xfrm>
            <a:off x="11168063" y="6405563"/>
            <a:ext cx="381000" cy="153987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703B3BEC-A5AB-4DCB-B872-A7896A886207}" type="slidenum">
              <a:rPr lang="en-US" sz="10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  <a:sym typeface="Trebuchet MS" panose="020B0603020202020204" pitchFamily="34" charset="0"/>
            </a:endParaRPr>
          </a:p>
        </p:txBody>
      </p:sp>
      <p:graphicFrame>
        <p:nvGraphicFramePr>
          <p:cNvPr id="5" name="Object 3"/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p:oleObj spid="_x0000_s1549314" name="Слайд think-cell" r:id="rId6" imgW="360" imgH="360" progId="">
              <p:embed/>
            </p:oleObj>
          </a:graphicData>
        </a:graphic>
      </p:graphicFrame>
      <p:sp>
        <p:nvSpPr>
          <p:cNvPr id="6" name="Rectangle 5"/>
          <p:cNvSpPr/>
          <p:nvPr userDrawn="1"/>
        </p:nvSpPr>
        <p:spPr bwMode="white">
          <a:xfrm>
            <a:off x="630238" y="625475"/>
            <a:ext cx="931862" cy="933450"/>
          </a:xfrm>
          <a:prstGeom prst="rect">
            <a:avLst/>
          </a:prstGeom>
          <a:noFill/>
          <a:ln w="9525">
            <a:solidFill>
              <a:schemeClr val="accent6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auto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2000" dirty="0">
              <a:solidFill>
                <a:prstClr val="white"/>
              </a:solidFill>
              <a:sym typeface="Trebuchet MS" panose="020B0603020202020204" pitchFamily="34" charset="0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30000" y="3826333"/>
            <a:ext cx="10933200" cy="1606550"/>
          </a:xfrm>
          <a:prstGeom prst="rect">
            <a:avLst/>
          </a:prstGeom>
        </p:spPr>
        <p:txBody>
          <a:bodyPr anchor="b">
            <a:noAutofit/>
          </a:bodyPr>
          <a:lstStyle>
            <a:lvl1pPr marL="0" algn="l" defTabSz="914400" rtl="0" eaLnBrk="1" fontAlgn="auto" latinLnBrk="0" hangingPunct="1">
              <a:lnSpc>
                <a:spcPts val="6000"/>
              </a:lnSpc>
              <a:spcBef>
                <a:spcPts val="0"/>
              </a:spcBef>
              <a:spcAft>
                <a:spcPts val="0"/>
              </a:spcAft>
              <a:defRPr lang="en-US" sz="5400" kern="1200" baseline="0" dirty="0">
                <a:solidFill>
                  <a:schemeClr val="accent6"/>
                </a:solidFill>
                <a:latin typeface="+mj-lt"/>
                <a:ea typeface="+mn-ea"/>
                <a:cs typeface="Arial" panose="020B0604020202020204" pitchFamily="34" charset="0"/>
                <a:sym typeface="Trebuchet MS" panose="020B0603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8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prstClr val="white">
                    <a:lumMod val="50000"/>
                  </a:prstClr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p:oleObj spid="_x0000_s1550337" name="Слайд think-cell" r:id="rId5" imgW="216" imgH="216" progId="">
              <p:embed/>
            </p:oleObj>
          </a:graphicData>
        </a:graphic>
      </p:graphicFrame>
      <p:sp>
        <p:nvSpPr>
          <p:cNvPr id="3" name="TextBox 9">
            <a:extLst>
              <a:ext uri="{FF2B5EF4-FFF2-40B4-BE49-F238E27FC236}"/>
            </a:extLst>
          </p:cNvPr>
          <p:cNvSpPr txBox="1"/>
          <p:nvPr userDrawn="1"/>
        </p:nvSpPr>
        <p:spPr>
          <a:xfrm>
            <a:off x="11168063" y="6405563"/>
            <a:ext cx="381000" cy="153987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175C8249-2826-425D-9CE4-2EE72EB15939}" type="slidenum">
              <a:rPr lang="en-US" sz="10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  <a:sym typeface="Trebuchet MS" panose="020B0603020202020204" pitchFamily="34" charset="0"/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p:oleObj spid="_x0000_s1550338" name="Слайд think-cell" r:id="rId6" imgW="360" imgH="360" progId="">
              <p:embed/>
            </p:oleObj>
          </a:graphicData>
        </a:graphic>
      </p:graphicFrame>
      <p:sp>
        <p:nvSpPr>
          <p:cNvPr id="5" name="TextBox 5"/>
          <p:cNvSpPr txBox="1"/>
          <p:nvPr userDrawn="1"/>
        </p:nvSpPr>
        <p:spPr>
          <a:xfrm>
            <a:off x="11168063" y="6405563"/>
            <a:ext cx="381000" cy="153987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C1C3E745-3357-40C9-B898-38F66F4925EF}" type="slidenum">
              <a:rPr lang="en-US" sz="1000">
                <a:solidFill>
                  <a:prstClr val="white"/>
                </a:solidFill>
                <a:latin typeface="Trebuchet MS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solidFill>
                <a:prstClr val="white"/>
              </a:solidFill>
              <a:latin typeface="Trebuchet MS"/>
              <a:cs typeface="+mn-cs"/>
              <a:sym typeface="Trebuchet MS" panose="020B0603020202020204" pitchFamily="34" charset="0"/>
            </a:endParaRPr>
          </a:p>
        </p:txBody>
      </p:sp>
      <p:pic>
        <p:nvPicPr>
          <p:cNvPr id="6" name="Picture 6"/>
          <p:cNvPicPr>
            <a:picLocks noChangeAspect="1"/>
          </p:cNvPicPr>
          <p:nvPr userDrawn="1"/>
        </p:nvPicPr>
        <p:blipFill>
          <a:blip r:embed="rId7"/>
          <a:srcRect l="1257" t="3635"/>
          <a:stretch>
            <a:fillRect/>
          </a:stretch>
        </p:blipFill>
        <p:spPr bwMode="auto">
          <a:xfrm>
            <a:off x="2171700" y="4725988"/>
            <a:ext cx="10020300" cy="76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Freeform 58"/>
          <p:cNvSpPr>
            <a:spLocks/>
          </p:cNvSpPr>
          <p:nvPr/>
        </p:nvSpPr>
        <p:spPr bwMode="white">
          <a:xfrm flipH="1">
            <a:off x="0" y="0"/>
            <a:ext cx="12192000" cy="5867400"/>
          </a:xfrm>
          <a:custGeom>
            <a:avLst/>
            <a:gdLst>
              <a:gd name="connsiteX0" fmla="*/ 12192000 w 12192000"/>
              <a:gd name="connsiteY0" fmla="*/ 0 h 5867335"/>
              <a:gd name="connsiteX1" fmla="*/ 0 w 12192000"/>
              <a:gd name="connsiteY1" fmla="*/ 0 h 5867335"/>
              <a:gd name="connsiteX2" fmla="*/ 0 w 12192000"/>
              <a:gd name="connsiteY2" fmla="*/ 4945992 h 5867335"/>
              <a:gd name="connsiteX3" fmla="*/ 9041587 w 12192000"/>
              <a:gd name="connsiteY3" fmla="*/ 4945992 h 5867335"/>
              <a:gd name="connsiteX4" fmla="*/ 9974275 w 12192000"/>
              <a:gd name="connsiteY4" fmla="*/ 5867335 h 5867335"/>
              <a:gd name="connsiteX5" fmla="*/ 9974275 w 12192000"/>
              <a:gd name="connsiteY5" fmla="*/ 4945992 h 5867335"/>
              <a:gd name="connsiteX6" fmla="*/ 12192000 w 12192000"/>
              <a:gd name="connsiteY6" fmla="*/ 4945992 h 5867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5867335">
                <a:moveTo>
                  <a:pt x="12192000" y="0"/>
                </a:moveTo>
                <a:lnTo>
                  <a:pt x="0" y="0"/>
                </a:lnTo>
                <a:lnTo>
                  <a:pt x="0" y="4945992"/>
                </a:lnTo>
                <a:lnTo>
                  <a:pt x="9041587" y="4945992"/>
                </a:lnTo>
                <a:lnTo>
                  <a:pt x="9974275" y="5867335"/>
                </a:lnTo>
                <a:lnTo>
                  <a:pt x="9974275" y="4945992"/>
                </a:lnTo>
                <a:lnTo>
                  <a:pt x="12192000" y="4945992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434343"/>
              </a:solidFill>
              <a:latin typeface="Trebuchet MS"/>
              <a:cs typeface="+mn-cs"/>
              <a:sym typeface="Trebuchet MS" panose="020B0603020202020204" pitchFamily="34" charset="0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pecial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p:oleObj spid="_x0000_s1551361" name="Слайд think-cell" r:id="rId4" imgW="216" imgH="216" progId="">
              <p:embed/>
            </p:oleObj>
          </a:graphicData>
        </a:graphic>
      </p:graphicFrame>
      <p:sp>
        <p:nvSpPr>
          <p:cNvPr id="5" name="TextBox 9">
            <a:extLst>
              <a:ext uri="{FF2B5EF4-FFF2-40B4-BE49-F238E27FC236}"/>
            </a:extLst>
          </p:cNvPr>
          <p:cNvSpPr txBox="1"/>
          <p:nvPr userDrawn="1"/>
        </p:nvSpPr>
        <p:spPr>
          <a:xfrm>
            <a:off x="11168063" y="6405563"/>
            <a:ext cx="381000" cy="153987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32ADD3D4-3DAD-4591-8BD8-CAF53F3E7B54}" type="slidenum">
              <a:rPr lang="en-US" sz="10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6" name="TextBox 4"/>
          <p:cNvSpPr txBox="1"/>
          <p:nvPr userDrawn="1"/>
        </p:nvSpPr>
        <p:spPr bwMode="white">
          <a:xfrm>
            <a:off x="11168063" y="6403975"/>
            <a:ext cx="381000" cy="153988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1EFA26F5-5CE7-4920-89DF-BDE7FA8E080E}" type="slidenum">
              <a:rPr lang="en-US" sz="1000">
                <a:solidFill>
                  <a:prstClr val="white"/>
                </a:solidFill>
                <a:latin typeface="Trebuchet MS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solidFill>
                <a:prstClr val="white"/>
              </a:solidFill>
              <a:latin typeface="Trebuchet MS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30000" y="622800"/>
            <a:ext cx="10933200" cy="470898"/>
          </a:xfrm>
        </p:spPr>
        <p:txBody>
          <a:bodyPr/>
          <a:lstStyle>
            <a:lvl1pPr>
              <a:defRPr sz="3400">
                <a:solidFill>
                  <a:schemeClr val="bg1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>
            <a:lvl1pPr>
              <a:defRPr>
                <a:solidFill>
                  <a:prstClr val="white"/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p:oleObj spid="_x0000_s1552385" name="Слайд think-cell" r:id="rId4" imgW="216" imgH="216" progId="">
              <p:embed/>
            </p:oleObj>
          </a:graphicData>
        </a:graphic>
      </p:graphicFrame>
      <p:sp>
        <p:nvSpPr>
          <p:cNvPr id="3" name="TextBox 9">
            <a:extLst>
              <a:ext uri="{FF2B5EF4-FFF2-40B4-BE49-F238E27FC236}"/>
            </a:extLst>
          </p:cNvPr>
          <p:cNvSpPr txBox="1"/>
          <p:nvPr userDrawn="1"/>
        </p:nvSpPr>
        <p:spPr>
          <a:xfrm>
            <a:off x="11168063" y="6405563"/>
            <a:ext cx="381000" cy="153987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571DAA37-598A-4B73-B197-8E629BCDAE72}" type="slidenum">
              <a:rPr lang="en-US" sz="10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4" name="TextBox 6"/>
          <p:cNvSpPr txBox="1"/>
          <p:nvPr userDrawn="1"/>
        </p:nvSpPr>
        <p:spPr bwMode="white">
          <a:xfrm>
            <a:off x="11168063" y="6403975"/>
            <a:ext cx="381000" cy="153988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1C0F6B45-48A3-4452-8E0D-D60F4B996FEC}" type="slidenum">
              <a:rPr lang="en-US" sz="1000">
                <a:solidFill>
                  <a:prstClr val="white"/>
                </a:solidFill>
                <a:latin typeface="Trebuchet MS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solidFill>
                <a:prstClr val="white"/>
              </a:solidFill>
              <a:latin typeface="Trebuchet MS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5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prstClr val="white"/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p:oleObj spid="_x0000_s1553409" name="Слайд think-cell" r:id="rId5" imgW="216" imgH="216" progId="">
              <p:embed/>
            </p:oleObj>
          </a:graphicData>
        </a:graphic>
      </p:graphicFrame>
      <p:sp>
        <p:nvSpPr>
          <p:cNvPr id="3" name="TextBox 9">
            <a:extLst>
              <a:ext uri="{FF2B5EF4-FFF2-40B4-BE49-F238E27FC236}"/>
            </a:extLst>
          </p:cNvPr>
          <p:cNvSpPr txBox="1"/>
          <p:nvPr userDrawn="1"/>
        </p:nvSpPr>
        <p:spPr>
          <a:xfrm>
            <a:off x="11168063" y="6405563"/>
            <a:ext cx="381000" cy="153987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944D12D8-BDF5-4CC3-B319-B478994B0C08}" type="slidenum">
              <a:rPr lang="en-US" sz="10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  <a:sym typeface="Trebuchet MS" panose="020B0603020202020204" pitchFamily="34" charset="0"/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p:oleObj spid="_x0000_s1553410" name="Слайд think-cell" r:id="rId6" imgW="360" imgH="360" progId="">
              <p:embed/>
            </p:oleObj>
          </a:graphicData>
        </a:graphic>
      </p:graphicFrame>
      <p:pic>
        <p:nvPicPr>
          <p:cNvPr id="5" name="Picture 7" descr="A picture containing person&#10;&#10;Description automatically generated"/>
          <p:cNvPicPr>
            <a:picLocks noChangeAspect="1"/>
          </p:cNvPicPr>
          <p:nvPr userDrawn="1"/>
        </p:nvPicPr>
        <p:blipFill>
          <a:blip r:embed="rId7"/>
          <a:srcRect l="19867" r="3189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10"/>
          <p:cNvSpPr/>
          <p:nvPr/>
        </p:nvSpPr>
        <p:spPr bwMode="black">
          <a:xfrm>
            <a:off x="627063" y="627063"/>
            <a:ext cx="5610225" cy="553243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90000"/>
                </a:schemeClr>
              </a:gs>
              <a:gs pos="100000">
                <a:schemeClr val="tx2">
                  <a:alpha val="90000"/>
                </a:schemeClr>
              </a:gs>
            </a:gsLst>
            <a:lin ang="189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auto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2000" dirty="0">
              <a:solidFill>
                <a:prstClr val="white"/>
              </a:solidFill>
              <a:sym typeface="Trebuchet MS" panose="020B0603020202020204" pitchFamily="34" charset="0"/>
            </a:endParaRPr>
          </a:p>
        </p:txBody>
      </p:sp>
      <p:pic>
        <p:nvPicPr>
          <p:cNvPr id="7" name="Picture 9" descr="Text, logo&#10;&#10;Description automatically generated"/>
          <p:cNvPicPr>
            <a:picLocks noChangeAspect="1"/>
          </p:cNvPicPr>
          <p:nvPr userDrawn="1"/>
        </p:nvPicPr>
        <p:blipFill>
          <a:blip r:embed="rId8"/>
          <a:srcRect b="32513"/>
          <a:stretch>
            <a:fillRect/>
          </a:stretch>
        </p:blipFill>
        <p:spPr bwMode="auto">
          <a:xfrm>
            <a:off x="2057400" y="2813050"/>
            <a:ext cx="2747963" cy="115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ayout gu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p:oleObj spid="_x0000_s1554433" name="Слайд think-cell" r:id="rId4" imgW="216" imgH="216" progId="">
              <p:embed/>
            </p:oleObj>
          </a:graphicData>
        </a:graphic>
      </p:graphicFrame>
      <p:sp>
        <p:nvSpPr>
          <p:cNvPr id="3" name="TextBox 9">
            <a:extLst>
              <a:ext uri="{FF2B5EF4-FFF2-40B4-BE49-F238E27FC236}"/>
            </a:extLst>
          </p:cNvPr>
          <p:cNvSpPr txBox="1"/>
          <p:nvPr userDrawn="1"/>
        </p:nvSpPr>
        <p:spPr>
          <a:xfrm>
            <a:off x="11168063" y="6405563"/>
            <a:ext cx="381000" cy="153987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26D4E419-10B4-4F62-A20E-F9D92F46E985}" type="slidenum">
              <a:rPr lang="en-US" sz="10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  <a:sym typeface="Trebuchet MS" panose="020B0603020202020204" pitchFamily="34" charset="0"/>
            </a:endParaRPr>
          </a:p>
        </p:txBody>
      </p:sp>
      <p:grpSp>
        <p:nvGrpSpPr>
          <p:cNvPr id="4" name="Group 48"/>
          <p:cNvGrpSpPr>
            <a:grpSpLocks/>
          </p:cNvGrpSpPr>
          <p:nvPr userDrawn="1"/>
        </p:nvGrpSpPr>
        <p:grpSpPr bwMode="auto">
          <a:xfrm>
            <a:off x="0" y="0"/>
            <a:ext cx="12193588" cy="6858000"/>
            <a:chOff x="-600" y="-1"/>
            <a:chExt cx="12193800" cy="6858001"/>
          </a:xfrm>
        </p:grpSpPr>
        <p:sp>
          <p:nvSpPr>
            <p:cNvPr id="5" name="No fly zone"/>
            <p:cNvSpPr/>
            <p:nvPr/>
          </p:nvSpPr>
          <p:spPr>
            <a:xfrm>
              <a:off x="-600" y="-1"/>
              <a:ext cx="12193800" cy="6858001"/>
            </a:xfrm>
            <a:custGeom>
              <a:avLst/>
              <a:gdLst>
                <a:gd name="connsiteX0" fmla="*/ 630001 w 12193200"/>
                <a:gd name="connsiteY0" fmla="*/ 622800 h 6858000"/>
                <a:gd name="connsiteX1" fmla="*/ 630001 w 12193200"/>
                <a:gd name="connsiteY1" fmla="*/ 6160597 h 6858000"/>
                <a:gd name="connsiteX2" fmla="*/ 11562000 w 12193200"/>
                <a:gd name="connsiteY2" fmla="*/ 6160597 h 6858000"/>
                <a:gd name="connsiteX3" fmla="*/ 11562000 w 12193200"/>
                <a:gd name="connsiteY3" fmla="*/ 622800 h 6858000"/>
                <a:gd name="connsiteX4" fmla="*/ 0 w 12193200"/>
                <a:gd name="connsiteY4" fmla="*/ 0 h 6858000"/>
                <a:gd name="connsiteX5" fmla="*/ 12193200 w 12193200"/>
                <a:gd name="connsiteY5" fmla="*/ 0 h 6858000"/>
                <a:gd name="connsiteX6" fmla="*/ 12193200 w 12193200"/>
                <a:gd name="connsiteY6" fmla="*/ 622800 h 6858000"/>
                <a:gd name="connsiteX7" fmla="*/ 12192000 w 12193200"/>
                <a:gd name="connsiteY7" fmla="*/ 622800 h 6858000"/>
                <a:gd name="connsiteX8" fmla="*/ 12192000 w 12193200"/>
                <a:gd name="connsiteY8" fmla="*/ 6160597 h 6858000"/>
                <a:gd name="connsiteX9" fmla="*/ 12193200 w 12193200"/>
                <a:gd name="connsiteY9" fmla="*/ 6160597 h 6858000"/>
                <a:gd name="connsiteX10" fmla="*/ 12193200 w 12193200"/>
                <a:gd name="connsiteY10" fmla="*/ 6858000 h 6858000"/>
                <a:gd name="connsiteX11" fmla="*/ 12192000 w 12193200"/>
                <a:gd name="connsiteY11" fmla="*/ 6858000 h 6858000"/>
                <a:gd name="connsiteX12" fmla="*/ 11562000 w 12193200"/>
                <a:gd name="connsiteY12" fmla="*/ 6858000 h 6858000"/>
                <a:gd name="connsiteX13" fmla="*/ 630001 w 12193200"/>
                <a:gd name="connsiteY13" fmla="*/ 6858000 h 6858000"/>
                <a:gd name="connsiteX14" fmla="*/ 1 w 12193200"/>
                <a:gd name="connsiteY14" fmla="*/ 6858000 h 6858000"/>
                <a:gd name="connsiteX15" fmla="*/ 1 w 12193200"/>
                <a:gd name="connsiteY15" fmla="*/ 6160597 h 6858000"/>
                <a:gd name="connsiteX16" fmla="*/ 1 w 12193200"/>
                <a:gd name="connsiteY16" fmla="*/ 622800 h 6858000"/>
                <a:gd name="connsiteX17" fmla="*/ 0 w 12193200"/>
                <a:gd name="connsiteY17" fmla="*/ 6228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2193200" h="6858000">
                  <a:moveTo>
                    <a:pt x="630001" y="622800"/>
                  </a:moveTo>
                  <a:lnTo>
                    <a:pt x="630001" y="6160597"/>
                  </a:lnTo>
                  <a:lnTo>
                    <a:pt x="11562000" y="6160597"/>
                  </a:lnTo>
                  <a:lnTo>
                    <a:pt x="11562000" y="622800"/>
                  </a:lnTo>
                  <a:close/>
                  <a:moveTo>
                    <a:pt x="0" y="0"/>
                  </a:moveTo>
                  <a:lnTo>
                    <a:pt x="12193200" y="0"/>
                  </a:lnTo>
                  <a:lnTo>
                    <a:pt x="12193200" y="622800"/>
                  </a:lnTo>
                  <a:lnTo>
                    <a:pt x="12192000" y="622800"/>
                  </a:lnTo>
                  <a:lnTo>
                    <a:pt x="12192000" y="6160597"/>
                  </a:lnTo>
                  <a:lnTo>
                    <a:pt x="12193200" y="6160597"/>
                  </a:lnTo>
                  <a:lnTo>
                    <a:pt x="12193200" y="6858000"/>
                  </a:lnTo>
                  <a:lnTo>
                    <a:pt x="12192000" y="6858000"/>
                  </a:lnTo>
                  <a:lnTo>
                    <a:pt x="11562000" y="6858000"/>
                  </a:lnTo>
                  <a:lnTo>
                    <a:pt x="630001" y="6858000"/>
                  </a:lnTo>
                  <a:lnTo>
                    <a:pt x="1" y="6858000"/>
                  </a:lnTo>
                  <a:lnTo>
                    <a:pt x="1" y="6160597"/>
                  </a:lnTo>
                  <a:lnTo>
                    <a:pt x="1" y="622800"/>
                  </a:lnTo>
                  <a:lnTo>
                    <a:pt x="0" y="622800"/>
                  </a:lnTo>
                  <a:close/>
                </a:path>
              </a:pathLst>
            </a:custGeom>
            <a:solidFill>
              <a:srgbClr val="FFEFEF">
                <a:alpha val="40000"/>
              </a:srgbClr>
            </a:solidFill>
            <a:ln>
              <a:noFill/>
            </a:ln>
            <a:extLst>
              <a:ext uri="{91240B29-F687-4F45-9708-019B960494DF}"/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434343"/>
                </a:solidFill>
                <a:latin typeface="Trebuchet MS"/>
                <a:cs typeface="+mn-cs"/>
              </a:endParaRPr>
            </a:p>
          </p:txBody>
        </p:sp>
        <p:grpSp>
          <p:nvGrpSpPr>
            <p:cNvPr id="6" name="Baselines / anchors"/>
            <p:cNvGrpSpPr>
              <a:grpSpLocks/>
            </p:cNvGrpSpPr>
            <p:nvPr userDrawn="1"/>
          </p:nvGrpSpPr>
          <p:grpSpPr bwMode="auto">
            <a:xfrm>
              <a:off x="-600" y="622800"/>
              <a:ext cx="12193200" cy="5536800"/>
              <a:chOff x="12623800" y="622800"/>
              <a:chExt cx="11176000" cy="5536800"/>
            </a:xfrm>
          </p:grpSpPr>
          <p:cxnSp>
            <p:nvCxnSpPr>
              <p:cNvPr id="30" name="Straight Connector 76"/>
              <p:cNvCxnSpPr/>
              <p:nvPr/>
            </p:nvCxnSpPr>
            <p:spPr>
              <a:xfrm>
                <a:off x="12623800" y="622299"/>
                <a:ext cx="1117655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77"/>
              <p:cNvCxnSpPr/>
              <p:nvPr/>
            </p:nvCxnSpPr>
            <p:spPr>
              <a:xfrm>
                <a:off x="12623800" y="914399"/>
                <a:ext cx="1117655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78"/>
              <p:cNvCxnSpPr/>
              <p:nvPr/>
            </p:nvCxnSpPr>
            <p:spPr>
              <a:xfrm>
                <a:off x="12623800" y="1204912"/>
                <a:ext cx="1117655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79"/>
              <p:cNvCxnSpPr/>
              <p:nvPr/>
            </p:nvCxnSpPr>
            <p:spPr>
              <a:xfrm>
                <a:off x="12623800" y="1497012"/>
                <a:ext cx="1117655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80"/>
              <p:cNvCxnSpPr/>
              <p:nvPr/>
            </p:nvCxnSpPr>
            <p:spPr>
              <a:xfrm>
                <a:off x="12623800" y="1787524"/>
                <a:ext cx="1117655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81"/>
              <p:cNvCxnSpPr/>
              <p:nvPr/>
            </p:nvCxnSpPr>
            <p:spPr>
              <a:xfrm>
                <a:off x="12623800" y="2079624"/>
                <a:ext cx="1117655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82"/>
              <p:cNvCxnSpPr/>
              <p:nvPr/>
            </p:nvCxnSpPr>
            <p:spPr>
              <a:xfrm>
                <a:off x="12623800" y="2370137"/>
                <a:ext cx="1117655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83"/>
              <p:cNvCxnSpPr/>
              <p:nvPr/>
            </p:nvCxnSpPr>
            <p:spPr>
              <a:xfrm>
                <a:off x="12623800" y="2662237"/>
                <a:ext cx="1117655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84"/>
              <p:cNvCxnSpPr/>
              <p:nvPr/>
            </p:nvCxnSpPr>
            <p:spPr>
              <a:xfrm>
                <a:off x="12623800" y="2954337"/>
                <a:ext cx="1117655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85"/>
              <p:cNvCxnSpPr/>
              <p:nvPr/>
            </p:nvCxnSpPr>
            <p:spPr>
              <a:xfrm>
                <a:off x="12623800" y="3244849"/>
                <a:ext cx="1117655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86"/>
              <p:cNvCxnSpPr/>
              <p:nvPr/>
            </p:nvCxnSpPr>
            <p:spPr>
              <a:xfrm>
                <a:off x="12623800" y="3536950"/>
                <a:ext cx="1117655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87"/>
              <p:cNvCxnSpPr/>
              <p:nvPr/>
            </p:nvCxnSpPr>
            <p:spPr>
              <a:xfrm>
                <a:off x="12623800" y="3827463"/>
                <a:ext cx="1117655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88"/>
              <p:cNvCxnSpPr/>
              <p:nvPr/>
            </p:nvCxnSpPr>
            <p:spPr>
              <a:xfrm>
                <a:off x="12623800" y="4119563"/>
                <a:ext cx="1117655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89"/>
              <p:cNvCxnSpPr/>
              <p:nvPr/>
            </p:nvCxnSpPr>
            <p:spPr>
              <a:xfrm>
                <a:off x="12623800" y="4411663"/>
                <a:ext cx="1117655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90"/>
              <p:cNvCxnSpPr/>
              <p:nvPr/>
            </p:nvCxnSpPr>
            <p:spPr>
              <a:xfrm>
                <a:off x="12623800" y="4702175"/>
                <a:ext cx="1117655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91"/>
              <p:cNvCxnSpPr/>
              <p:nvPr/>
            </p:nvCxnSpPr>
            <p:spPr>
              <a:xfrm>
                <a:off x="12623800" y="4994275"/>
                <a:ext cx="1117655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133"/>
              <p:cNvCxnSpPr/>
              <p:nvPr/>
            </p:nvCxnSpPr>
            <p:spPr>
              <a:xfrm>
                <a:off x="12623800" y="5284788"/>
                <a:ext cx="1117655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134"/>
              <p:cNvCxnSpPr/>
              <p:nvPr/>
            </p:nvCxnSpPr>
            <p:spPr>
              <a:xfrm>
                <a:off x="12623800" y="5576888"/>
                <a:ext cx="1117655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135"/>
              <p:cNvCxnSpPr/>
              <p:nvPr/>
            </p:nvCxnSpPr>
            <p:spPr>
              <a:xfrm>
                <a:off x="12623800" y="5867400"/>
                <a:ext cx="1117655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136"/>
              <p:cNvCxnSpPr/>
              <p:nvPr/>
            </p:nvCxnSpPr>
            <p:spPr>
              <a:xfrm>
                <a:off x="12623800" y="6159500"/>
                <a:ext cx="1117655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" name="Gutter space"/>
            <p:cNvGrpSpPr>
              <a:grpSpLocks/>
            </p:cNvGrpSpPr>
            <p:nvPr userDrawn="1"/>
          </p:nvGrpSpPr>
          <p:grpSpPr bwMode="auto">
            <a:xfrm>
              <a:off x="1277000" y="623550"/>
              <a:ext cx="9638000" cy="5537047"/>
              <a:chOff x="1277000" y="623550"/>
              <a:chExt cx="9638000" cy="5537047"/>
            </a:xfrm>
          </p:grpSpPr>
          <p:sp>
            <p:nvSpPr>
              <p:cNvPr id="19" name="Rectangle 34"/>
              <p:cNvSpPr>
                <a:spLocks noChangeArrowheads="1"/>
              </p:cNvSpPr>
              <p:nvPr/>
            </p:nvSpPr>
            <p:spPr bwMode="auto">
              <a:xfrm>
                <a:off x="6887683" y="623887"/>
                <a:ext cx="287342" cy="5537201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434343"/>
                  </a:solidFill>
                  <a:latin typeface="Trebuchet MS"/>
                  <a:cs typeface="+mn-cs"/>
                </a:endParaRPr>
              </a:p>
            </p:txBody>
          </p:sp>
          <p:sp>
            <p:nvSpPr>
              <p:cNvPr id="20" name="Rectangle 35"/>
              <p:cNvSpPr>
                <a:spLocks noChangeArrowheads="1"/>
              </p:cNvSpPr>
              <p:nvPr/>
            </p:nvSpPr>
            <p:spPr bwMode="auto">
              <a:xfrm>
                <a:off x="8757790" y="623887"/>
                <a:ext cx="287342" cy="5537201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434343"/>
                  </a:solidFill>
                  <a:latin typeface="Trebuchet MS"/>
                  <a:cs typeface="+mn-cs"/>
                </a:endParaRPr>
              </a:p>
            </p:txBody>
          </p:sp>
          <p:sp>
            <p:nvSpPr>
              <p:cNvPr id="21" name="Rectangle 36"/>
              <p:cNvSpPr>
                <a:spLocks noChangeArrowheads="1"/>
              </p:cNvSpPr>
              <p:nvPr/>
            </p:nvSpPr>
            <p:spPr bwMode="auto">
              <a:xfrm>
                <a:off x="7822736" y="623887"/>
                <a:ext cx="287343" cy="5537201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434343"/>
                  </a:solidFill>
                  <a:latin typeface="Trebuchet MS"/>
                  <a:cs typeface="+mn-cs"/>
                </a:endParaRPr>
              </a:p>
            </p:txBody>
          </p:sp>
          <p:sp>
            <p:nvSpPr>
              <p:cNvPr id="22" name="Rectangle 37"/>
              <p:cNvSpPr>
                <a:spLocks noChangeArrowheads="1"/>
              </p:cNvSpPr>
              <p:nvPr/>
            </p:nvSpPr>
            <p:spPr bwMode="auto">
              <a:xfrm>
                <a:off x="9692844" y="623887"/>
                <a:ext cx="287343" cy="5537201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434343"/>
                  </a:solidFill>
                  <a:latin typeface="Trebuchet MS"/>
                  <a:cs typeface="+mn-cs"/>
                </a:endParaRPr>
              </a:p>
            </p:txBody>
          </p:sp>
          <p:sp>
            <p:nvSpPr>
              <p:cNvPr id="23" name="Rectangle 38"/>
              <p:cNvSpPr>
                <a:spLocks noChangeArrowheads="1"/>
              </p:cNvSpPr>
              <p:nvPr/>
            </p:nvSpPr>
            <p:spPr bwMode="auto">
              <a:xfrm>
                <a:off x="10627898" y="623887"/>
                <a:ext cx="287342" cy="5537201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434343"/>
                  </a:solidFill>
                  <a:latin typeface="Trebuchet MS"/>
                  <a:cs typeface="+mn-cs"/>
                </a:endParaRPr>
              </a:p>
            </p:txBody>
          </p:sp>
          <p:sp>
            <p:nvSpPr>
              <p:cNvPr id="24" name="Rectangle 39"/>
              <p:cNvSpPr>
                <a:spLocks noChangeArrowheads="1"/>
              </p:cNvSpPr>
              <p:nvPr/>
            </p:nvSpPr>
            <p:spPr bwMode="auto">
              <a:xfrm>
                <a:off x="5952629" y="623887"/>
                <a:ext cx="287343" cy="5537201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434343"/>
                  </a:solidFill>
                  <a:latin typeface="Trebuchet MS"/>
                  <a:cs typeface="+mn-cs"/>
                </a:endParaRPr>
              </a:p>
            </p:txBody>
          </p:sp>
          <p:sp>
            <p:nvSpPr>
              <p:cNvPr id="25" name="Rectangle 40"/>
              <p:cNvSpPr>
                <a:spLocks noChangeArrowheads="1"/>
              </p:cNvSpPr>
              <p:nvPr/>
            </p:nvSpPr>
            <p:spPr bwMode="auto">
              <a:xfrm>
                <a:off x="1277360" y="623887"/>
                <a:ext cx="287342" cy="5537201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434343"/>
                  </a:solidFill>
                  <a:latin typeface="Trebuchet MS"/>
                  <a:cs typeface="+mn-cs"/>
                </a:endParaRPr>
              </a:p>
            </p:txBody>
          </p:sp>
          <p:sp>
            <p:nvSpPr>
              <p:cNvPr id="26" name="Rectangle 41"/>
              <p:cNvSpPr>
                <a:spLocks noChangeArrowheads="1"/>
              </p:cNvSpPr>
              <p:nvPr/>
            </p:nvSpPr>
            <p:spPr bwMode="auto">
              <a:xfrm>
                <a:off x="2212413" y="623887"/>
                <a:ext cx="287343" cy="5537201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434343"/>
                  </a:solidFill>
                  <a:latin typeface="Trebuchet MS"/>
                  <a:cs typeface="+mn-cs"/>
                </a:endParaRPr>
              </a:p>
            </p:txBody>
          </p:sp>
          <p:sp>
            <p:nvSpPr>
              <p:cNvPr id="27" name="Rectangle 42"/>
              <p:cNvSpPr>
                <a:spLocks noChangeArrowheads="1"/>
              </p:cNvSpPr>
              <p:nvPr/>
            </p:nvSpPr>
            <p:spPr bwMode="auto">
              <a:xfrm>
                <a:off x="3147468" y="623887"/>
                <a:ext cx="287342" cy="5537201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434343"/>
                  </a:solidFill>
                  <a:latin typeface="Trebuchet MS"/>
                  <a:cs typeface="+mn-cs"/>
                </a:endParaRPr>
              </a:p>
            </p:txBody>
          </p:sp>
          <p:sp>
            <p:nvSpPr>
              <p:cNvPr id="28" name="Rectangle 43"/>
              <p:cNvSpPr>
                <a:spLocks noChangeArrowheads="1"/>
              </p:cNvSpPr>
              <p:nvPr/>
            </p:nvSpPr>
            <p:spPr bwMode="auto">
              <a:xfrm>
                <a:off x="4082521" y="623887"/>
                <a:ext cx="287343" cy="5537201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434343"/>
                  </a:solidFill>
                  <a:latin typeface="Trebuchet MS"/>
                  <a:cs typeface="+mn-cs"/>
                </a:endParaRPr>
              </a:p>
            </p:txBody>
          </p:sp>
          <p:sp>
            <p:nvSpPr>
              <p:cNvPr id="29" name="Rectangle 44"/>
              <p:cNvSpPr>
                <a:spLocks noChangeArrowheads="1"/>
              </p:cNvSpPr>
              <p:nvPr/>
            </p:nvSpPr>
            <p:spPr bwMode="auto">
              <a:xfrm>
                <a:off x="5017575" y="623887"/>
                <a:ext cx="287342" cy="5537201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434343"/>
                  </a:solidFill>
                  <a:latin typeface="Trebuchet MS"/>
                  <a:cs typeface="+mn-cs"/>
                </a:endParaRPr>
              </a:p>
            </p:txBody>
          </p:sp>
        </p:grpSp>
        <p:sp>
          <p:nvSpPr>
            <p:cNvPr id="8" name="Slide edges"/>
            <p:cNvSpPr>
              <a:spLocks/>
            </p:cNvSpPr>
            <p:nvPr/>
          </p:nvSpPr>
          <p:spPr bwMode="auto">
            <a:xfrm>
              <a:off x="-600" y="-1"/>
              <a:ext cx="12193800" cy="6858001"/>
            </a:xfrm>
            <a:custGeom>
              <a:avLst/>
              <a:gdLst>
                <a:gd name="T0" fmla="*/ 6024 w 6026"/>
                <a:gd name="T1" fmla="*/ 3394 h 3396"/>
                <a:gd name="T2" fmla="*/ 6024 w 6026"/>
                <a:gd name="T3" fmla="*/ 3391 h 3396"/>
                <a:gd name="T4" fmla="*/ 5 w 6026"/>
                <a:gd name="T5" fmla="*/ 3391 h 3396"/>
                <a:gd name="T6" fmla="*/ 5 w 6026"/>
                <a:gd name="T7" fmla="*/ 5 h 3396"/>
                <a:gd name="T8" fmla="*/ 6021 w 6026"/>
                <a:gd name="T9" fmla="*/ 5 h 3396"/>
                <a:gd name="T10" fmla="*/ 6021 w 6026"/>
                <a:gd name="T11" fmla="*/ 3394 h 3396"/>
                <a:gd name="T12" fmla="*/ 6024 w 6026"/>
                <a:gd name="T13" fmla="*/ 3394 h 3396"/>
                <a:gd name="T14" fmla="*/ 6024 w 6026"/>
                <a:gd name="T15" fmla="*/ 3391 h 3396"/>
                <a:gd name="T16" fmla="*/ 6024 w 6026"/>
                <a:gd name="T17" fmla="*/ 3394 h 3396"/>
                <a:gd name="T18" fmla="*/ 6026 w 6026"/>
                <a:gd name="T19" fmla="*/ 3394 h 3396"/>
                <a:gd name="T20" fmla="*/ 6026 w 6026"/>
                <a:gd name="T21" fmla="*/ 0 h 3396"/>
                <a:gd name="T22" fmla="*/ 0 w 6026"/>
                <a:gd name="T23" fmla="*/ 0 h 3396"/>
                <a:gd name="T24" fmla="*/ 0 w 6026"/>
                <a:gd name="T25" fmla="*/ 3396 h 3396"/>
                <a:gd name="T26" fmla="*/ 6026 w 6026"/>
                <a:gd name="T27" fmla="*/ 3396 h 3396"/>
                <a:gd name="T28" fmla="*/ 6026 w 6026"/>
                <a:gd name="T29" fmla="*/ 3394 h 3396"/>
                <a:gd name="T30" fmla="*/ 6024 w 6026"/>
                <a:gd name="T31" fmla="*/ 3394 h 3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026" h="3396">
                  <a:moveTo>
                    <a:pt x="6024" y="3394"/>
                  </a:moveTo>
                  <a:lnTo>
                    <a:pt x="6024" y="3391"/>
                  </a:lnTo>
                  <a:lnTo>
                    <a:pt x="5" y="3391"/>
                  </a:lnTo>
                  <a:lnTo>
                    <a:pt x="5" y="5"/>
                  </a:lnTo>
                  <a:lnTo>
                    <a:pt x="6021" y="5"/>
                  </a:lnTo>
                  <a:lnTo>
                    <a:pt x="6021" y="3394"/>
                  </a:lnTo>
                  <a:lnTo>
                    <a:pt x="6024" y="3394"/>
                  </a:lnTo>
                  <a:lnTo>
                    <a:pt x="6024" y="3391"/>
                  </a:lnTo>
                  <a:lnTo>
                    <a:pt x="6024" y="3394"/>
                  </a:lnTo>
                  <a:lnTo>
                    <a:pt x="6026" y="3394"/>
                  </a:lnTo>
                  <a:lnTo>
                    <a:pt x="6026" y="0"/>
                  </a:lnTo>
                  <a:lnTo>
                    <a:pt x="0" y="0"/>
                  </a:lnTo>
                  <a:lnTo>
                    <a:pt x="0" y="3396"/>
                  </a:lnTo>
                  <a:lnTo>
                    <a:pt x="6026" y="3396"/>
                  </a:lnTo>
                  <a:lnTo>
                    <a:pt x="6026" y="3394"/>
                  </a:lnTo>
                  <a:lnTo>
                    <a:pt x="6024" y="3394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575757"/>
                </a:solidFill>
                <a:latin typeface="Trebuchet MS"/>
                <a:cs typeface="+mn-cs"/>
              </a:endParaRPr>
            </a:p>
          </p:txBody>
        </p:sp>
        <p:sp>
          <p:nvSpPr>
            <p:cNvPr id="9" name="Footnote measure"/>
            <p:cNvSpPr>
              <a:spLocks noChangeArrowheads="1"/>
            </p:cNvSpPr>
            <p:nvPr/>
          </p:nvSpPr>
          <p:spPr bwMode="auto">
            <a:xfrm>
              <a:off x="629649" y="6159500"/>
              <a:ext cx="10933302" cy="379413"/>
            </a:xfrm>
            <a:prstGeom prst="rect">
              <a:avLst/>
            </a:prstGeom>
            <a:solidFill>
              <a:schemeClr val="accent3">
                <a:alpha val="15000"/>
              </a:schemeClr>
            </a:solidFill>
            <a:ln>
              <a:noFill/>
            </a:ln>
            <a:extLst>
              <a:ext uri="{91240B29-F687-4F45-9708-019B960494DF}"/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434343"/>
                </a:solidFill>
                <a:latin typeface="Trebuchet MS"/>
                <a:cs typeface="+mn-cs"/>
              </a:endParaRPr>
            </a:p>
          </p:txBody>
        </p:sp>
        <p:sp>
          <p:nvSpPr>
            <p:cNvPr id="10" name="Whitespace measure"/>
            <p:cNvSpPr>
              <a:spLocks noChangeArrowheads="1"/>
            </p:cNvSpPr>
            <p:nvPr/>
          </p:nvSpPr>
          <p:spPr bwMode="auto">
            <a:xfrm>
              <a:off x="629649" y="1497012"/>
              <a:ext cx="10931715" cy="584200"/>
            </a:xfrm>
            <a:prstGeom prst="rect">
              <a:avLst/>
            </a:prstGeom>
            <a:solidFill>
              <a:schemeClr val="accent3">
                <a:alpha val="15000"/>
              </a:schemeClr>
            </a:solidFill>
            <a:ln>
              <a:noFill/>
            </a:ln>
            <a:extLst>
              <a:ext uri="{91240B29-F687-4F45-9708-019B960494DF}"/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434343"/>
                </a:solidFill>
                <a:latin typeface="Trebuchet MS"/>
                <a:cs typeface="+mn-cs"/>
              </a:endParaRPr>
            </a:p>
          </p:txBody>
        </p:sp>
        <p:grpSp>
          <p:nvGrpSpPr>
            <p:cNvPr id="11" name="Five column measure"/>
            <p:cNvGrpSpPr>
              <a:grpSpLocks/>
            </p:cNvGrpSpPr>
            <p:nvPr userDrawn="1"/>
          </p:nvGrpSpPr>
          <p:grpSpPr bwMode="auto">
            <a:xfrm>
              <a:off x="629400" y="5975122"/>
              <a:ext cx="10933200" cy="79536"/>
              <a:chOff x="629400" y="5975122"/>
              <a:chExt cx="10933200" cy="79536"/>
            </a:xfrm>
          </p:grpSpPr>
          <p:sp>
            <p:nvSpPr>
              <p:cNvPr id="14" name="Rectangle 5"/>
              <p:cNvSpPr>
                <a:spLocks noChangeArrowheads="1"/>
              </p:cNvSpPr>
              <p:nvPr/>
            </p:nvSpPr>
            <p:spPr bwMode="auto">
              <a:xfrm>
                <a:off x="2880763" y="5975350"/>
                <a:ext cx="1930434" cy="79375"/>
              </a:xfrm>
              <a:prstGeom prst="rect">
                <a:avLst/>
              </a:prstGeom>
              <a:solidFill>
                <a:schemeClr val="accent5">
                  <a:alpha val="10000"/>
                </a:schemeClr>
              </a:solidFill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434343"/>
                  </a:solidFill>
                  <a:latin typeface="Trebuchet MS"/>
                  <a:cs typeface="+mn-cs"/>
                </a:endParaRPr>
              </a:p>
            </p:txBody>
          </p:sp>
          <p:sp>
            <p:nvSpPr>
              <p:cNvPr id="15" name="Rectangle 7"/>
              <p:cNvSpPr>
                <a:spLocks noChangeArrowheads="1"/>
              </p:cNvSpPr>
              <p:nvPr/>
            </p:nvSpPr>
            <p:spPr bwMode="auto">
              <a:xfrm>
                <a:off x="9626167" y="5975350"/>
                <a:ext cx="1936784" cy="79375"/>
              </a:xfrm>
              <a:prstGeom prst="rect">
                <a:avLst/>
              </a:prstGeom>
              <a:solidFill>
                <a:schemeClr val="accent5">
                  <a:alpha val="10000"/>
                </a:schemeClr>
              </a:solidFill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434343"/>
                  </a:solidFill>
                  <a:latin typeface="Trebuchet MS"/>
                  <a:cs typeface="+mn-cs"/>
                </a:endParaRPr>
              </a:p>
            </p:txBody>
          </p:sp>
          <p:sp>
            <p:nvSpPr>
              <p:cNvPr id="16" name="Rectangle 9"/>
              <p:cNvSpPr>
                <a:spLocks noChangeArrowheads="1"/>
              </p:cNvSpPr>
              <p:nvPr/>
            </p:nvSpPr>
            <p:spPr bwMode="auto">
              <a:xfrm>
                <a:off x="7373466" y="5975350"/>
                <a:ext cx="1935196" cy="79375"/>
              </a:xfrm>
              <a:prstGeom prst="rect">
                <a:avLst/>
              </a:prstGeom>
              <a:solidFill>
                <a:schemeClr val="accent5">
                  <a:alpha val="10000"/>
                </a:schemeClr>
              </a:solidFill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434343"/>
                  </a:solidFill>
                  <a:latin typeface="Trebuchet MS"/>
                  <a:cs typeface="+mn-cs"/>
                </a:endParaRPr>
              </a:p>
            </p:txBody>
          </p:sp>
          <p:sp>
            <p:nvSpPr>
              <p:cNvPr id="17" name="Rectangle 11"/>
              <p:cNvSpPr>
                <a:spLocks noChangeArrowheads="1"/>
              </p:cNvSpPr>
              <p:nvPr/>
            </p:nvSpPr>
            <p:spPr bwMode="auto">
              <a:xfrm>
                <a:off x="5128702" y="5975350"/>
                <a:ext cx="1927258" cy="79375"/>
              </a:xfrm>
              <a:prstGeom prst="rect">
                <a:avLst/>
              </a:prstGeom>
              <a:solidFill>
                <a:schemeClr val="accent5">
                  <a:alpha val="10000"/>
                </a:schemeClr>
              </a:solidFill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434343"/>
                  </a:solidFill>
                  <a:latin typeface="Trebuchet MS"/>
                  <a:cs typeface="+mn-cs"/>
                </a:endParaRPr>
              </a:p>
            </p:txBody>
          </p:sp>
          <p:sp>
            <p:nvSpPr>
              <p:cNvPr id="18" name="Rectangle 13"/>
              <p:cNvSpPr>
                <a:spLocks noChangeArrowheads="1"/>
              </p:cNvSpPr>
              <p:nvPr/>
            </p:nvSpPr>
            <p:spPr bwMode="auto">
              <a:xfrm>
                <a:off x="629649" y="5975350"/>
                <a:ext cx="1933609" cy="79375"/>
              </a:xfrm>
              <a:prstGeom prst="rect">
                <a:avLst/>
              </a:prstGeom>
              <a:solidFill>
                <a:schemeClr val="accent5">
                  <a:alpha val="10000"/>
                </a:schemeClr>
              </a:solidFill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434343"/>
                  </a:solidFill>
                  <a:latin typeface="Trebuchet MS"/>
                  <a:cs typeface="+mn-cs"/>
                </a:endParaRPr>
              </a:p>
            </p:txBody>
          </p:sp>
        </p:grpSp>
        <p:sp>
          <p:nvSpPr>
            <p:cNvPr id="12" name="Live area"/>
            <p:cNvSpPr/>
            <p:nvPr/>
          </p:nvSpPr>
          <p:spPr>
            <a:xfrm>
              <a:off x="629649" y="2081212"/>
              <a:ext cx="10933302" cy="4078288"/>
            </a:xfrm>
            <a:custGeom>
              <a:avLst/>
              <a:gdLst>
                <a:gd name="connsiteX0" fmla="*/ 0 w 10931999"/>
                <a:gd name="connsiteY0" fmla="*/ 0 h 5537797"/>
                <a:gd name="connsiteX1" fmla="*/ 10931999 w 10931999"/>
                <a:gd name="connsiteY1" fmla="*/ 0 h 5537797"/>
                <a:gd name="connsiteX2" fmla="*/ 10931999 w 10931999"/>
                <a:gd name="connsiteY2" fmla="*/ 5537797 h 5537797"/>
                <a:gd name="connsiteX3" fmla="*/ 0 w 10931999"/>
                <a:gd name="connsiteY3" fmla="*/ 5537797 h 55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931999" h="5537797">
                  <a:moveTo>
                    <a:pt x="0" y="0"/>
                  </a:moveTo>
                  <a:lnTo>
                    <a:pt x="10931999" y="0"/>
                  </a:lnTo>
                  <a:lnTo>
                    <a:pt x="10931999" y="5537797"/>
                  </a:lnTo>
                  <a:lnTo>
                    <a:pt x="0" y="5537797"/>
                  </a:lnTo>
                  <a:close/>
                </a:path>
              </a:pathLst>
            </a:custGeom>
            <a:noFill/>
            <a:ln w="9525">
              <a:solidFill>
                <a:srgbClr val="E71C57">
                  <a:alpha val="35000"/>
                </a:srgbClr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fontAlgn="auto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defRPr/>
              </a:pPr>
              <a:endParaRPr lang="en-US" sz="1200">
                <a:solidFill>
                  <a:prstClr val="white"/>
                </a:solidFill>
              </a:endParaRPr>
            </a:p>
          </p:txBody>
        </p:sp>
        <p:sp>
          <p:nvSpPr>
            <p:cNvPr id="13" name="Footnote example"/>
            <p:cNvSpPr txBox="1"/>
            <p:nvPr/>
          </p:nvSpPr>
          <p:spPr>
            <a:xfrm>
              <a:off x="629649" y="6145213"/>
              <a:ext cx="9031444" cy="414337"/>
            </a:xfrm>
            <a:prstGeom prst="rect">
              <a:avLst/>
            </a:prstGeom>
            <a:noFill/>
          </p:spPr>
          <p:txBody>
            <a:bodyPr lIns="0" tIns="0" rIns="0" bIns="0" anchor="b">
              <a:spAutoFit/>
            </a:bodyPr>
            <a:lstStyle/>
            <a:p>
              <a:pPr fontAlgn="auto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00">
                  <a:solidFill>
                    <a:prstClr val="white">
                      <a:lumMod val="50000"/>
                    </a:prstClr>
                  </a:solidFill>
                  <a:latin typeface="Trebuchet MS"/>
                  <a:cs typeface="+mn-cs"/>
                  <a:sym typeface="Trebuchet MS" panose="020B0603020202020204" pitchFamily="34" charset="0"/>
                </a:rPr>
                <a:t>1. </a:t>
              </a:r>
              <a:r>
                <a:rPr lang="en-US" sz="1000" err="1">
                  <a:solidFill>
                    <a:prstClr val="white">
                      <a:lumMod val="50000"/>
                    </a:prstClr>
                  </a:solidFill>
                  <a:latin typeface="Trebuchet MS"/>
                  <a:cs typeface="+mn-cs"/>
                  <a:sym typeface="Trebuchet MS" panose="020B0603020202020204" pitchFamily="34" charset="0"/>
                </a:rPr>
                <a:t>xxxx</a:t>
              </a:r>
              <a:r>
                <a:rPr lang="en-US" sz="1000">
                  <a:solidFill>
                    <a:prstClr val="white">
                      <a:lumMod val="50000"/>
                    </a:prstClr>
                  </a:solidFill>
                  <a:latin typeface="Trebuchet MS"/>
                  <a:cs typeface="+mn-cs"/>
                  <a:sym typeface="Trebuchet MS" panose="020B0603020202020204" pitchFamily="34" charset="0"/>
                </a:rPr>
                <a:t>  2. </a:t>
              </a:r>
              <a:r>
                <a:rPr lang="en-US" sz="1000" err="1">
                  <a:solidFill>
                    <a:prstClr val="white">
                      <a:lumMod val="50000"/>
                    </a:prstClr>
                  </a:solidFill>
                  <a:latin typeface="Trebuchet MS"/>
                  <a:cs typeface="+mn-cs"/>
                  <a:sym typeface="Trebuchet MS" panose="020B0603020202020204" pitchFamily="34" charset="0"/>
                </a:rPr>
                <a:t>xxxx</a:t>
              </a:r>
              <a:r>
                <a:rPr lang="en-US" sz="1000">
                  <a:solidFill>
                    <a:prstClr val="white">
                      <a:lumMod val="50000"/>
                    </a:prstClr>
                  </a:solidFill>
                  <a:latin typeface="Trebuchet MS"/>
                  <a:cs typeface="+mn-cs"/>
                  <a:sym typeface="Trebuchet MS" panose="020B0603020202020204" pitchFamily="34" charset="0"/>
                </a:rPr>
                <a:t>  3. List footnotes in numerical order. Footnote numbers are not bracketed. Use 10pt font</a:t>
              </a:r>
            </a:p>
            <a:p>
              <a:pPr fontAlgn="auto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00">
                  <a:solidFill>
                    <a:prstClr val="white">
                      <a:lumMod val="50000"/>
                    </a:prstClr>
                  </a:solidFill>
                  <a:latin typeface="Trebuchet MS"/>
                  <a:cs typeface="+mn-cs"/>
                  <a:sym typeface="Trebuchet MS" panose="020B0603020202020204" pitchFamily="34" charset="0"/>
                </a:rPr>
                <a:t>Note: Do not put a period at the end of the note or the source</a:t>
              </a:r>
            </a:p>
            <a:p>
              <a:pPr fontAlgn="auto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00">
                  <a:solidFill>
                    <a:prstClr val="white">
                      <a:lumMod val="50000"/>
                    </a:prstClr>
                  </a:solidFill>
                  <a:latin typeface="Trebuchet MS"/>
                  <a:cs typeface="+mn-cs"/>
                  <a:sym typeface="Trebuchet MS" panose="020B0603020202020204" pitchFamily="34" charset="0"/>
                </a:rPr>
                <a:t>Source: Include a source for every chart that you use. Separate sources with a semicolon; -related sources go at the end</a:t>
              </a:r>
            </a:p>
          </p:txBody>
        </p:sp>
      </p:grpSp>
      <p:sp>
        <p:nvSpPr>
          <p:cNvPr id="50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prstClr val="white">
                    <a:lumMod val="50000"/>
                  </a:prstClr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2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p:oleObj spid="_x0000_s1555457" name="Слайд think-cell" r:id="rId5" imgW="216" imgH="216" progId="">
              <p:embed/>
            </p:oleObj>
          </a:graphicData>
        </a:graphic>
      </p:graphicFrame>
      <p:sp>
        <p:nvSpPr>
          <p:cNvPr id="7" name="TextBox 9">
            <a:extLst>
              <a:ext uri="{FF2B5EF4-FFF2-40B4-BE49-F238E27FC236}"/>
            </a:extLst>
          </p:cNvPr>
          <p:cNvSpPr txBox="1"/>
          <p:nvPr userDrawn="1"/>
        </p:nvSpPr>
        <p:spPr>
          <a:xfrm>
            <a:off x="11168063" y="6405563"/>
            <a:ext cx="381000" cy="153987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AB7B57D7-B20B-4815-A263-947AB085B816}" type="slidenum">
              <a:rPr lang="en-US" sz="10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  <a:sym typeface="Trebuchet MS" panose="020B0603020202020204" pitchFamily="34" charset="0"/>
            </a:endParaRPr>
          </a:p>
        </p:txBody>
      </p:sp>
      <p:graphicFrame>
        <p:nvGraphicFramePr>
          <p:cNvPr id="8" name="Object 3"/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p:oleObj spid="_x0000_s1555458" name="Слайд think-cell" r:id="rId6" imgW="360" imgH="360" progId="">
              <p:embed/>
            </p:oleObj>
          </a:graphicData>
        </a:graphic>
      </p:graphicFrame>
      <p:sp>
        <p:nvSpPr>
          <p:cNvPr id="9" name="Rectangle 13"/>
          <p:cNvSpPr/>
          <p:nvPr userDrawn="1"/>
        </p:nvSpPr>
        <p:spPr>
          <a:xfrm>
            <a:off x="0" y="5278438"/>
            <a:ext cx="12192000" cy="1579562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defRPr/>
            </a:pPr>
            <a:endParaRPr lang="en-US" sz="1200" dirty="0">
              <a:solidFill>
                <a:prstClr val="white"/>
              </a:solidFill>
              <a:sym typeface="Trebuchet MS" panose="020B0603020202020204" pitchFamily="34" charset="0"/>
            </a:endParaRPr>
          </a:p>
        </p:txBody>
      </p:sp>
      <p:pic>
        <p:nvPicPr>
          <p:cNvPr id="10" name="Picture 17"/>
          <p:cNvPicPr>
            <a:picLocks noChangeAspect="1"/>
          </p:cNvPicPr>
          <p:nvPr userDrawn="1"/>
        </p:nvPicPr>
        <p:blipFill>
          <a:blip r:embed="rId7"/>
          <a:srcRect l="27" t="102" r="8742" b="1730"/>
          <a:stretch>
            <a:fillRect/>
          </a:stretch>
        </p:blipFill>
        <p:spPr bwMode="auto">
          <a:xfrm>
            <a:off x="5334000" y="5111750"/>
            <a:ext cx="68580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2" descr="A picture containing person&#10;&#10;Description automatically generated"/>
          <p:cNvPicPr>
            <a:picLocks noChangeAspect="1"/>
          </p:cNvPicPr>
          <p:nvPr userDrawn="1"/>
        </p:nvPicPr>
        <p:blipFill>
          <a:blip r:embed="rId8"/>
          <a:srcRect/>
          <a:stretch>
            <a:fillRect/>
          </a:stretch>
        </p:blipFill>
        <p:spPr bwMode="auto">
          <a:xfrm>
            <a:off x="0" y="0"/>
            <a:ext cx="12192000" cy="527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20"/>
          <p:cNvSpPr/>
          <p:nvPr userDrawn="1"/>
        </p:nvSpPr>
        <p:spPr bwMode="black">
          <a:xfrm>
            <a:off x="630238" y="625475"/>
            <a:ext cx="8126412" cy="5530850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90000"/>
                </a:schemeClr>
              </a:gs>
              <a:gs pos="100000">
                <a:schemeClr val="tx2">
                  <a:alpha val="90000"/>
                </a:schemeClr>
              </a:gs>
            </a:gsLst>
            <a:lin ang="189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auto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2000" dirty="0">
              <a:solidFill>
                <a:prstClr val="white"/>
              </a:solidFill>
              <a:sym typeface="Trebuchet MS" panose="020B0603020202020204" pitchFamily="34" charset="0"/>
            </a:endParaRPr>
          </a:p>
        </p:txBody>
      </p:sp>
      <p:pic>
        <p:nvPicPr>
          <p:cNvPr id="13" name="Picture 16" descr="Text, logo&#10;&#10;Description automatically generated"/>
          <p:cNvPicPr>
            <a:picLocks noChangeAspect="1"/>
          </p:cNvPicPr>
          <p:nvPr userDrawn="1"/>
        </p:nvPicPr>
        <p:blipFill>
          <a:blip r:embed="rId9"/>
          <a:srcRect b="32513"/>
          <a:stretch>
            <a:fillRect/>
          </a:stretch>
        </p:blipFill>
        <p:spPr bwMode="auto">
          <a:xfrm>
            <a:off x="957263" y="946150"/>
            <a:ext cx="1762125" cy="74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366561" y="5570642"/>
            <a:ext cx="1867935" cy="896833"/>
          </a:xfrm>
          <a:prstGeom prst="rect">
            <a:avLst/>
          </a:prstGeom>
        </p:spPr>
        <p:txBody>
          <a:bodyPr anchor="b"/>
          <a:lstStyle>
            <a:lvl1pPr algn="ctr">
              <a:defRPr sz="1600">
                <a:solidFill>
                  <a:schemeClr val="tx1"/>
                </a:solidFill>
                <a:latin typeface="Trebuchet MS" panose="020B0603020202020204" pitchFamily="34" charset="0"/>
                <a:sym typeface="Trebuchet MS" panose="020B0603020202020204" pitchFamily="34" charset="0"/>
              </a:defRPr>
            </a:lvl1pPr>
          </a:lstStyle>
          <a:p>
            <a:pPr lvl="0"/>
            <a:r>
              <a:rPr lang="ru-RU" noProof="0" dirty="0">
                <a:sym typeface="Trebuchet MS" panose="020B0603020202020204" pitchFamily="34" charset="0"/>
              </a:rPr>
              <a:t>Вставка рисунка</a:t>
            </a:r>
            <a:endParaRPr lang="en-US" noProof="0" dirty="0">
              <a:sym typeface="Trebuchet MS" panose="020B0603020202020204" pitchFamily="34" charset="0"/>
            </a:endParaRPr>
          </a:p>
        </p:txBody>
      </p:sp>
      <p:sp>
        <p:nvSpPr>
          <p:cNvPr id="22" name="Text Placeholder 6"/>
          <p:cNvSpPr>
            <a:spLocks noGrp="1"/>
          </p:cNvSpPr>
          <p:nvPr>
            <p:ph type="body" sz="quarter" idx="12"/>
          </p:nvPr>
        </p:nvSpPr>
        <p:spPr bwMode="black">
          <a:xfrm>
            <a:off x="957600" y="6207842"/>
            <a:ext cx="6868800" cy="327148"/>
          </a:xfrm>
          <a:prstGeom prst="rect">
            <a:avLst/>
          </a:prstGeom>
          <a:noFill/>
        </p:spPr>
        <p:txBody>
          <a:bodyPr anchor="ctr"/>
          <a:lstStyle>
            <a:lvl1pPr algn="l">
              <a:lnSpc>
                <a:spcPct val="110000"/>
              </a:lnSpc>
              <a:buNone/>
              <a:defRPr sz="1200" b="1" cap="all" baseline="0">
                <a:solidFill>
                  <a:schemeClr val="accent5"/>
                </a:solidFill>
                <a:latin typeface="+mn-lt"/>
                <a:sym typeface="Trebuchet MS" panose="020B0603020202020204" pitchFamily="34" charset="0"/>
              </a:defRPr>
            </a:lvl1pPr>
            <a:lvl2pPr algn="ctr">
              <a:buNone/>
              <a:defRPr/>
            </a:lvl2pPr>
            <a:lvl3pPr marL="0" indent="0" algn="ctr">
              <a:buNone/>
              <a:defRPr/>
            </a:lvl3pPr>
            <a:lvl4pPr marL="228600" indent="0" algn="ctr">
              <a:buNone/>
              <a:defRPr/>
            </a:lvl4pPr>
            <a:lvl5pPr marL="457200" indent="0" algn="ctr">
              <a:buNone/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26" name="Subtitle 2"/>
          <p:cNvSpPr>
            <a:spLocks noGrp="1"/>
          </p:cNvSpPr>
          <p:nvPr>
            <p:ph type="subTitle" idx="1"/>
          </p:nvPr>
        </p:nvSpPr>
        <p:spPr bwMode="white">
          <a:xfrm>
            <a:off x="957600" y="5495706"/>
            <a:ext cx="6868800" cy="436195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10000"/>
              </a:lnSpc>
              <a:buNone/>
              <a:defRPr sz="1600">
                <a:solidFill>
                  <a:schemeClr val="bg1"/>
                </a:solidFill>
                <a:latin typeface="+mn-lt"/>
                <a:sym typeface="Trebuchet MS" panose="020B0603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  <a:endParaRPr lang="en-US" dirty="0"/>
          </a:p>
        </p:txBody>
      </p:sp>
      <p:sp>
        <p:nvSpPr>
          <p:cNvPr id="27" name="Title 1"/>
          <p:cNvSpPr>
            <a:spLocks noGrp="1"/>
          </p:cNvSpPr>
          <p:nvPr>
            <p:ph type="ctrTitle"/>
          </p:nvPr>
        </p:nvSpPr>
        <p:spPr bwMode="ltGray">
          <a:xfrm>
            <a:off x="957600" y="1886242"/>
            <a:ext cx="6868800" cy="3138423"/>
          </a:xfrm>
        </p:spPr>
        <p:txBody>
          <a:bodyPr anchor="b">
            <a:normAutofit/>
          </a:bodyPr>
          <a:lstStyle>
            <a:lvl1pPr algn="l">
              <a:lnSpc>
                <a:spcPct val="93000"/>
              </a:lnSpc>
              <a:defRPr sz="5400">
                <a:solidFill>
                  <a:schemeClr val="bg1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.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630000" y="622800"/>
            <a:ext cx="10933350" cy="332399"/>
          </a:xfrm>
        </p:spPr>
        <p:txBody>
          <a:bodyPr/>
          <a:lstStyle>
            <a:lvl1pPr>
              <a:defRPr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Gray slice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2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p:oleObj spid="_x0000_s1556481" name="Слайд think-cell" r:id="rId4" imgW="216" imgH="216" progId="">
              <p:embed/>
            </p:oleObj>
          </a:graphicData>
        </a:graphic>
      </p:graphicFrame>
      <p:sp>
        <p:nvSpPr>
          <p:cNvPr id="5" name="TextBox 9">
            <a:extLst>
              <a:ext uri="{FF2B5EF4-FFF2-40B4-BE49-F238E27FC236}"/>
            </a:extLst>
          </p:cNvPr>
          <p:cNvSpPr txBox="1"/>
          <p:nvPr userDrawn="1"/>
        </p:nvSpPr>
        <p:spPr>
          <a:xfrm>
            <a:off x="11168063" y="6405563"/>
            <a:ext cx="381000" cy="153987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AFD65071-689C-4C5B-8C45-2D3F151ED502}" type="slidenum">
              <a:rPr lang="en-US" sz="10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6" name="Rectangle 6"/>
          <p:cNvSpPr/>
          <p:nvPr userDrawn="1"/>
        </p:nvSpPr>
        <p:spPr bwMode="white">
          <a:xfrm>
            <a:off x="0" y="-1588"/>
            <a:ext cx="4694238" cy="6859588"/>
          </a:xfrm>
          <a:prstGeom prst="rect">
            <a:avLst/>
          </a:prstGeom>
          <a:solidFill>
            <a:srgbClr val="F2F2F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defRPr/>
            </a:pPr>
            <a:endParaRPr lang="en-US" sz="1200" dirty="0">
              <a:solidFill>
                <a:prstClr val="white"/>
              </a:solidFill>
              <a:sym typeface="Trebuchet MS" panose="020B0603020202020204" pitchFamily="34" charset="0"/>
            </a:endParaRPr>
          </a:p>
        </p:txBody>
      </p:sp>
      <p:sp>
        <p:nvSpPr>
          <p:cNvPr id="8" name="Subtitle 2"/>
          <p:cNvSpPr>
            <a:spLocks noGrp="1"/>
          </p:cNvSpPr>
          <p:nvPr>
            <p:ph type="subTitle" idx="13"/>
          </p:nvPr>
        </p:nvSpPr>
        <p:spPr>
          <a:xfrm>
            <a:off x="630000" y="2158987"/>
            <a:ext cx="3744000" cy="54168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>
                <a:solidFill>
                  <a:schemeClr val="tx2"/>
                </a:solidFill>
                <a:latin typeface="+mn-lt"/>
                <a:sym typeface="Trebuchet MS" panose="020B0603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  <a:endParaRPr lang="en-US" dirty="0"/>
          </a:p>
        </p:txBody>
      </p:sp>
      <p:sp>
        <p:nvSpPr>
          <p:cNvPr id="9" name="Title 4"/>
          <p:cNvSpPr>
            <a:spLocks noGrp="1"/>
          </p:cNvSpPr>
          <p:nvPr>
            <p:ph type="title"/>
          </p:nvPr>
        </p:nvSpPr>
        <p:spPr>
          <a:xfrm>
            <a:off x="630000" y="1227048"/>
            <a:ext cx="3744000" cy="664797"/>
          </a:xfrm>
        </p:spPr>
        <p:txBody>
          <a:bodyPr>
            <a:noAutofit/>
          </a:bodyPr>
          <a:lstStyle>
            <a:lvl1pPr>
              <a:defRPr sz="2400">
                <a:solidFill>
                  <a:schemeClr val="tx2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prstClr val="white">
                    <a:lumMod val="50000"/>
                  </a:prstClr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Section header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p:oleObj spid="_x0000_s1557505" name="Слайд think-cell" r:id="rId4" imgW="216" imgH="216" progId="">
              <p:embed/>
            </p:oleObj>
          </a:graphicData>
        </a:graphic>
      </p:graphicFrame>
      <p:sp>
        <p:nvSpPr>
          <p:cNvPr id="4" name="TextBox 9">
            <a:extLst>
              <a:ext uri="{FF2B5EF4-FFF2-40B4-BE49-F238E27FC236}"/>
            </a:extLst>
          </p:cNvPr>
          <p:cNvSpPr txBox="1"/>
          <p:nvPr userDrawn="1"/>
        </p:nvSpPr>
        <p:spPr>
          <a:xfrm>
            <a:off x="11168063" y="6405563"/>
            <a:ext cx="381000" cy="153987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A33E72E1-8F51-4188-8660-7F8F9935B16F}" type="slidenum">
              <a:rPr lang="en-US" sz="10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5" name="Rectangle 10"/>
          <p:cNvSpPr/>
          <p:nvPr userDrawn="1"/>
        </p:nvSpPr>
        <p:spPr bwMode="white">
          <a:xfrm>
            <a:off x="1281113" y="1423988"/>
            <a:ext cx="950912" cy="952500"/>
          </a:xfrm>
          <a:prstGeom prst="rect">
            <a:avLst/>
          </a:prstGeom>
          <a:noFill/>
          <a:ln>
            <a:solidFill>
              <a:schemeClr val="tx2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prstClr val="white"/>
              </a:solidFill>
              <a:sym typeface="Trebuchet MS" panose="020B0603020202020204" pitchFamily="34" charset="0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 bwMode="blackWhite">
          <a:xfrm>
            <a:off x="1284742" y="2668041"/>
            <a:ext cx="9620491" cy="3201026"/>
          </a:xfrm>
          <a:prstGeom prst="rect">
            <a:avLst/>
          </a:prstGeom>
          <a:ln w="9525">
            <a:noFill/>
          </a:ln>
          <a:extLst>
            <a:ext uri="{91240B29-F687-4F45-9708-019B960494DF}"/>
          </a:extLst>
        </p:spPr>
        <p:txBody>
          <a:bodyPr lIns="274320" tIns="274320" rIns="274320" bIns="137160" anchor="b">
            <a:noAutofit/>
          </a:bodyPr>
          <a:lstStyle>
            <a:lvl1pPr marL="0" algn="l" defTabSz="914400" rtl="0" eaLnBrk="1" fontAlgn="auto" latinLnBrk="0" hangingPunct="1">
              <a:lnSpc>
                <a:spcPts val="6000"/>
              </a:lnSpc>
              <a:spcBef>
                <a:spcPts val="0"/>
              </a:spcBef>
              <a:spcAft>
                <a:spcPts val="0"/>
              </a:spcAft>
              <a:defRPr lang="en-US" sz="5400" kern="1200" baseline="0" dirty="0">
                <a:solidFill>
                  <a:schemeClr val="tx2"/>
                </a:solidFill>
                <a:latin typeface="+mj-lt"/>
                <a:ea typeface="+mn-ea"/>
                <a:cs typeface="Arial" panose="020B0604020202020204" pitchFamily="34" charset="0"/>
                <a:sym typeface="Trebuchet MS" panose="020B0603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6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prstClr val="white">
                    <a:lumMod val="50000"/>
                  </a:prstClr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Section header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p:oleObj spid="_x0000_s1558529" name="Слайд think-cell" r:id="rId4" imgW="216" imgH="216" progId="">
              <p:embed/>
            </p:oleObj>
          </a:graphicData>
        </a:graphic>
      </p:graphicFrame>
      <p:sp>
        <p:nvSpPr>
          <p:cNvPr id="4" name="TextBox 9">
            <a:extLst>
              <a:ext uri="{FF2B5EF4-FFF2-40B4-BE49-F238E27FC236}"/>
            </a:extLst>
          </p:cNvPr>
          <p:cNvSpPr txBox="1"/>
          <p:nvPr userDrawn="1"/>
        </p:nvSpPr>
        <p:spPr>
          <a:xfrm>
            <a:off x="11168063" y="6405563"/>
            <a:ext cx="381000" cy="153987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DECFB125-6B15-420C-9569-5D7086A292F9}" type="slidenum">
              <a:rPr lang="en-US" sz="10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  <a:sym typeface="Trebuchet MS" panose="020B0603020202020204" pitchFamily="34" charset="0"/>
            </a:endParaRPr>
          </a:p>
        </p:txBody>
      </p:sp>
      <p:cxnSp>
        <p:nvCxnSpPr>
          <p:cNvPr id="5" name="Straight Connector 9"/>
          <p:cNvCxnSpPr/>
          <p:nvPr userDrawn="1"/>
        </p:nvCxnSpPr>
        <p:spPr bwMode="white">
          <a:xfrm>
            <a:off x="630238" y="3679825"/>
            <a:ext cx="11558587" cy="0"/>
          </a:xfrm>
          <a:prstGeom prst="line">
            <a:avLst/>
          </a:prstGeom>
          <a:ln w="19050" cmpd="sng">
            <a:solidFill>
              <a:schemeClr val="tx2"/>
            </a:solidFill>
            <a:miter lim="800000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1"/>
          <p:cNvSpPr>
            <a:spLocks noGrp="1"/>
          </p:cNvSpPr>
          <p:nvPr>
            <p:ph type="title"/>
          </p:nvPr>
        </p:nvSpPr>
        <p:spPr bwMode="blackWhite">
          <a:xfrm>
            <a:off x="630000" y="3826800"/>
            <a:ext cx="10936800" cy="2041200"/>
          </a:xfrm>
        </p:spPr>
        <p:txBody>
          <a:bodyPr>
            <a:noAutofit/>
          </a:bodyPr>
          <a:lstStyle>
            <a:lvl1pPr>
              <a:defRPr sz="5400">
                <a:solidFill>
                  <a:schemeClr val="tx2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6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prstClr val="white">
                    <a:lumMod val="50000"/>
                  </a:prstClr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White one thi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p:oleObj spid="_x0000_s1559553" name="Слайд think-cell" r:id="rId4" imgW="216" imgH="216" progId="">
              <p:embed/>
            </p:oleObj>
          </a:graphicData>
        </a:graphic>
      </p:graphicFrame>
      <p:sp>
        <p:nvSpPr>
          <p:cNvPr id="4" name="TextBox 9">
            <a:extLst>
              <a:ext uri="{FF2B5EF4-FFF2-40B4-BE49-F238E27FC236}"/>
            </a:extLst>
          </p:cNvPr>
          <p:cNvSpPr txBox="1"/>
          <p:nvPr userDrawn="1"/>
        </p:nvSpPr>
        <p:spPr>
          <a:xfrm>
            <a:off x="11168063" y="6405563"/>
            <a:ext cx="381000" cy="153987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D938469D-7D87-4612-AE53-AE22FB887B4E}" type="slidenum">
              <a:rPr lang="en-US" sz="10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  <a:sym typeface="Trebuchet MS" panose="020B0603020202020204" pitchFamily="34" charset="0"/>
            </a:endParaRPr>
          </a:p>
        </p:txBody>
      </p:sp>
      <p:pic>
        <p:nvPicPr>
          <p:cNvPr id="5" name="Picture 9"/>
          <p:cNvPicPr>
            <a:picLocks noChangeAspect="1"/>
          </p:cNvPicPr>
          <p:nvPr userDrawn="1"/>
        </p:nvPicPr>
        <p:blipFill>
          <a:blip r:embed="rId5"/>
          <a:srcRect l="29398" t="27" r="101" b="8742"/>
          <a:stretch>
            <a:fillRect/>
          </a:stretch>
        </p:blipFill>
        <p:spPr bwMode="ltGray">
          <a:xfrm>
            <a:off x="4065588" y="0"/>
            <a:ext cx="4159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23"/>
          <p:cNvSpPr/>
          <p:nvPr userDrawn="1"/>
        </p:nvSpPr>
        <p:spPr bwMode="white">
          <a:xfrm>
            <a:off x="0" y="0"/>
            <a:ext cx="407987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prstClr val="white"/>
              </a:solidFill>
              <a:sym typeface="Trebuchet MS" panose="020B0603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/>
            </a:extLst>
          </p:cNvPr>
          <p:cNvSpPr txBox="1"/>
          <p:nvPr userDrawn="1"/>
        </p:nvSpPr>
        <p:spPr>
          <a:xfrm>
            <a:off x="11168063" y="6405563"/>
            <a:ext cx="381000" cy="153987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A9EBA04E-BF1F-42F0-8282-D6E8591019C0}" type="slidenum">
              <a:rPr lang="en-US" sz="1000">
                <a:solidFill>
                  <a:srgbClr val="FFFFFF"/>
                </a:solidFill>
                <a:latin typeface="Trebuchet MS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solidFill>
                <a:srgbClr val="FFFFFF"/>
              </a:solidFill>
              <a:latin typeface="Trebuchet MS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25" name="Title 4"/>
          <p:cNvSpPr>
            <a:spLocks noGrp="1"/>
          </p:cNvSpPr>
          <p:nvPr>
            <p:ph type="title"/>
          </p:nvPr>
        </p:nvSpPr>
        <p:spPr>
          <a:xfrm>
            <a:off x="630000" y="2681103"/>
            <a:ext cx="3127881" cy="1495794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2400">
                <a:solidFill>
                  <a:schemeClr val="tx2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8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prstClr val="white"/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Blue high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p:oleObj spid="_x0000_s1560577" name="Слайд think-cell" r:id="rId4" imgW="216" imgH="216" progId="">
              <p:embed/>
            </p:oleObj>
          </a:graphicData>
        </a:graphic>
      </p:graphicFrame>
      <p:sp>
        <p:nvSpPr>
          <p:cNvPr id="4" name="TextBox 9">
            <a:extLst>
              <a:ext uri="{FF2B5EF4-FFF2-40B4-BE49-F238E27FC236}"/>
            </a:extLst>
          </p:cNvPr>
          <p:cNvSpPr txBox="1"/>
          <p:nvPr userDrawn="1"/>
        </p:nvSpPr>
        <p:spPr>
          <a:xfrm>
            <a:off x="11168063" y="6405563"/>
            <a:ext cx="381000" cy="153987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8D4CFECF-EA9C-4A12-8520-6D97515F32E3}" type="slidenum">
              <a:rPr lang="en-US" sz="10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  <a:sym typeface="Trebuchet MS" panose="020B0603020202020204" pitchFamily="34" charset="0"/>
            </a:endParaRPr>
          </a:p>
        </p:txBody>
      </p:sp>
      <p:pic>
        <p:nvPicPr>
          <p:cNvPr id="5" name="Picture 9"/>
          <p:cNvPicPr>
            <a:picLocks noChangeAspect="1"/>
          </p:cNvPicPr>
          <p:nvPr userDrawn="1"/>
        </p:nvPicPr>
        <p:blipFill>
          <a:blip r:embed="rId5"/>
          <a:srcRect l="29398" t="27" r="101" b="8742"/>
          <a:stretch>
            <a:fillRect/>
          </a:stretch>
        </p:blipFill>
        <p:spPr bwMode="ltGray">
          <a:xfrm>
            <a:off x="7165975" y="0"/>
            <a:ext cx="4159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13"/>
          <p:cNvSpPr/>
          <p:nvPr userDrawn="1"/>
        </p:nvSpPr>
        <p:spPr bwMode="white">
          <a:xfrm>
            <a:off x="0" y="0"/>
            <a:ext cx="717232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prstClr val="white"/>
              </a:solidFill>
              <a:sym typeface="Trebuchet MS" panose="020B0603020202020204" pitchFamily="34" charset="0"/>
            </a:endParaRPr>
          </a:p>
        </p:txBody>
      </p:sp>
      <p:sp>
        <p:nvSpPr>
          <p:cNvPr id="7" name="TextBox 18"/>
          <p:cNvSpPr txBox="1"/>
          <p:nvPr userDrawn="1"/>
        </p:nvSpPr>
        <p:spPr>
          <a:xfrm>
            <a:off x="11168063" y="6405563"/>
            <a:ext cx="381000" cy="153987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BF8BA6DA-DCC0-4EB2-8F84-8E4A8178D9B6}" type="slidenum">
              <a:rPr lang="en-US" sz="1000">
                <a:solidFill>
                  <a:prstClr val="white"/>
                </a:solidFill>
                <a:latin typeface="Trebuchet MS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solidFill>
                <a:prstClr val="white"/>
              </a:solidFill>
              <a:latin typeface="Trebuchet MS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000" y="622800"/>
            <a:ext cx="6276529" cy="332399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8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prstClr val="white"/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Four column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p:oleObj spid="_x0000_s1561601" name="Слайд think-cell" r:id="rId4" imgW="216" imgH="216" progId="">
              <p:embed/>
            </p:oleObj>
          </a:graphicData>
        </a:graphic>
      </p:graphicFrame>
      <p:sp>
        <p:nvSpPr>
          <p:cNvPr id="4" name="TextBox 9">
            <a:extLst>
              <a:ext uri="{FF2B5EF4-FFF2-40B4-BE49-F238E27FC236}"/>
            </a:extLst>
          </p:cNvPr>
          <p:cNvSpPr txBox="1"/>
          <p:nvPr userDrawn="1"/>
        </p:nvSpPr>
        <p:spPr>
          <a:xfrm>
            <a:off x="11168063" y="6405563"/>
            <a:ext cx="381000" cy="153987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29C017CE-4432-44F4-A8C4-195059B58126}" type="slidenum">
              <a:rPr lang="en-US" sz="10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  <a:sym typeface="Trebuchet MS" panose="020B0603020202020204" pitchFamily="34" charset="0"/>
            </a:endParaRPr>
          </a:p>
        </p:txBody>
      </p:sp>
      <p:pic>
        <p:nvPicPr>
          <p:cNvPr id="5" name="Picture 15"/>
          <p:cNvPicPr>
            <a:picLocks noChangeAspect="1"/>
          </p:cNvPicPr>
          <p:nvPr userDrawn="1"/>
        </p:nvPicPr>
        <p:blipFill>
          <a:blip r:embed="rId5"/>
          <a:srcRect l="29398" t="27" r="101" b="8742"/>
          <a:stretch>
            <a:fillRect/>
          </a:stretch>
        </p:blipFill>
        <p:spPr bwMode="ltGray">
          <a:xfrm>
            <a:off x="9029700" y="0"/>
            <a:ext cx="4159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9"/>
          <p:cNvSpPr/>
          <p:nvPr userDrawn="1"/>
        </p:nvSpPr>
        <p:spPr bwMode="white">
          <a:xfrm>
            <a:off x="0" y="0"/>
            <a:ext cx="9034463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prstClr val="white"/>
              </a:solidFill>
              <a:sym typeface="Trebuchet MS" panose="020B0603020202020204" pitchFamily="34" charset="0"/>
            </a:endParaRPr>
          </a:p>
        </p:txBody>
      </p:sp>
      <p:sp>
        <p:nvSpPr>
          <p:cNvPr id="7" name="TextBox 14"/>
          <p:cNvSpPr txBox="1"/>
          <p:nvPr userDrawn="1"/>
        </p:nvSpPr>
        <p:spPr>
          <a:xfrm>
            <a:off x="11168063" y="6405563"/>
            <a:ext cx="381000" cy="153987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3BD7FF69-EE37-41E5-A62D-66530026F7AC}" type="slidenum">
              <a:rPr lang="en-US" sz="1000">
                <a:solidFill>
                  <a:prstClr val="white"/>
                </a:solidFill>
                <a:latin typeface="Trebuchet MS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solidFill>
                <a:prstClr val="white"/>
              </a:solidFill>
              <a:latin typeface="Trebuchet MS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000" y="622800"/>
            <a:ext cx="8101584" cy="332399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prstClr val="white"/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Blue one thi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p:oleObj spid="_x0000_s1562625" name="Слайд think-cell" r:id="rId4" imgW="216" imgH="216" progId="">
              <p:embed/>
            </p:oleObj>
          </a:graphicData>
        </a:graphic>
      </p:graphicFrame>
      <p:sp>
        <p:nvSpPr>
          <p:cNvPr id="4" name="TextBox 9">
            <a:extLst>
              <a:ext uri="{FF2B5EF4-FFF2-40B4-BE49-F238E27FC236}"/>
            </a:extLst>
          </p:cNvPr>
          <p:cNvSpPr txBox="1"/>
          <p:nvPr userDrawn="1"/>
        </p:nvSpPr>
        <p:spPr>
          <a:xfrm>
            <a:off x="11168063" y="6405563"/>
            <a:ext cx="381000" cy="153987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1AF029E8-4BDD-4F28-B616-61CB018FBB09}" type="slidenum">
              <a:rPr lang="en-US" sz="10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  <a:sym typeface="Trebuchet MS" panose="020B0603020202020204" pitchFamily="34" charset="0"/>
            </a:endParaRPr>
          </a:p>
        </p:txBody>
      </p:sp>
      <p:pic>
        <p:nvPicPr>
          <p:cNvPr id="5" name="Picture 22"/>
          <p:cNvPicPr>
            <a:picLocks noChangeAspect="1"/>
          </p:cNvPicPr>
          <p:nvPr userDrawn="1"/>
        </p:nvPicPr>
        <p:blipFill>
          <a:blip r:embed="rId5"/>
          <a:srcRect l="101" t="8742" r="29398" b="27"/>
          <a:stretch>
            <a:fillRect/>
          </a:stretch>
        </p:blipFill>
        <p:spPr bwMode="ltGray">
          <a:xfrm>
            <a:off x="3670300" y="0"/>
            <a:ext cx="4175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25"/>
          <p:cNvSpPr/>
          <p:nvPr userDrawn="1"/>
        </p:nvSpPr>
        <p:spPr bwMode="ltGray">
          <a:xfrm>
            <a:off x="4081463" y="-1588"/>
            <a:ext cx="8110537" cy="68595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prstClr val="white"/>
              </a:solidFill>
              <a:sym typeface="Trebuchet MS" panose="020B0603020202020204" pitchFamily="34" charset="0"/>
            </a:endParaRPr>
          </a:p>
        </p:txBody>
      </p:sp>
      <p:sp>
        <p:nvSpPr>
          <p:cNvPr id="7" name="TextBox 27"/>
          <p:cNvSpPr txBox="1"/>
          <p:nvPr userDrawn="1"/>
        </p:nvSpPr>
        <p:spPr>
          <a:xfrm>
            <a:off x="11168063" y="6405563"/>
            <a:ext cx="381000" cy="153987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F57283CB-7595-4964-8891-6DA8D6D71462}" type="slidenum">
              <a:rPr lang="en-US" sz="1000">
                <a:solidFill>
                  <a:prstClr val="white">
                    <a:lumMod val="50000"/>
                  </a:prstClr>
                </a:solidFill>
                <a:latin typeface="Trebuchet MS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solidFill>
                <a:prstClr val="white">
                  <a:lumMod val="50000"/>
                </a:prstClr>
              </a:solidFill>
              <a:latin typeface="Trebuchet MS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24" name="Title 4"/>
          <p:cNvSpPr>
            <a:spLocks noGrp="1"/>
          </p:cNvSpPr>
          <p:nvPr>
            <p:ph type="title"/>
          </p:nvPr>
        </p:nvSpPr>
        <p:spPr>
          <a:xfrm>
            <a:off x="630000" y="2681103"/>
            <a:ext cx="3127881" cy="1495794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2400">
                <a:solidFill>
                  <a:schemeClr val="bg1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8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prstClr val="white">
                    <a:lumMod val="50000"/>
                  </a:prstClr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Blue hal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2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p:oleObj spid="_x0000_s1563649" name="Слайд think-cell" r:id="rId4" imgW="216" imgH="216" progId="">
              <p:embed/>
            </p:oleObj>
          </a:graphicData>
        </a:graphic>
      </p:graphicFrame>
      <p:sp>
        <p:nvSpPr>
          <p:cNvPr id="5" name="TextBox 9">
            <a:extLst>
              <a:ext uri="{FF2B5EF4-FFF2-40B4-BE49-F238E27FC236}"/>
            </a:extLst>
          </p:cNvPr>
          <p:cNvSpPr txBox="1"/>
          <p:nvPr userDrawn="1"/>
        </p:nvSpPr>
        <p:spPr>
          <a:xfrm>
            <a:off x="11168063" y="6405563"/>
            <a:ext cx="381000" cy="153987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0B99BB1C-6E6E-4A62-A4CF-06ADB2705FA9}" type="slidenum">
              <a:rPr lang="en-US" sz="10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  <a:sym typeface="Trebuchet MS" panose="020B0603020202020204" pitchFamily="34" charset="0"/>
            </a:endParaRPr>
          </a:p>
        </p:txBody>
      </p:sp>
      <p:pic>
        <p:nvPicPr>
          <p:cNvPr id="6" name="Picture 9"/>
          <p:cNvPicPr>
            <a:picLocks noChangeAspect="1"/>
          </p:cNvPicPr>
          <p:nvPr userDrawn="1"/>
        </p:nvPicPr>
        <p:blipFill>
          <a:blip r:embed="rId5"/>
          <a:srcRect l="101" t="8742" r="29398" b="27"/>
          <a:stretch>
            <a:fillRect/>
          </a:stretch>
        </p:blipFill>
        <p:spPr bwMode="ltGray">
          <a:xfrm>
            <a:off x="5689600" y="0"/>
            <a:ext cx="4175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10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defRPr/>
            </a:pPr>
            <a:endParaRPr lang="en-US" sz="1200" dirty="0">
              <a:solidFill>
                <a:prstClr val="white"/>
              </a:solidFill>
              <a:sym typeface="Trebuchet MS" panose="020B0603020202020204" pitchFamily="34" charset="0"/>
            </a:endParaRPr>
          </a:p>
        </p:txBody>
      </p:sp>
      <p:sp>
        <p:nvSpPr>
          <p:cNvPr id="8" name="TextBox 13"/>
          <p:cNvSpPr txBox="1"/>
          <p:nvPr userDrawn="1"/>
        </p:nvSpPr>
        <p:spPr>
          <a:xfrm>
            <a:off x="11168063" y="6405563"/>
            <a:ext cx="381000" cy="153987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1CBC7DB7-022A-411D-8F40-DA00D5674F6D}" type="slidenum">
              <a:rPr lang="en-US" sz="1000">
                <a:solidFill>
                  <a:prstClr val="white">
                    <a:lumMod val="50000"/>
                  </a:prstClr>
                </a:solidFill>
                <a:latin typeface="Trebuchet MS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 dirty="0">
              <a:solidFill>
                <a:prstClr val="white">
                  <a:lumMod val="50000"/>
                </a:prstClr>
              </a:solidFill>
              <a:latin typeface="Trebuchet MS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12" name="Picture Placeholder 18"/>
          <p:cNvSpPr>
            <a:spLocks noGrp="1"/>
          </p:cNvSpPr>
          <p:nvPr>
            <p:ph type="pic" sz="quarter" idx="14"/>
          </p:nvPr>
        </p:nvSpPr>
        <p:spPr>
          <a:xfrm>
            <a:off x="6092021" y="0"/>
            <a:ext cx="6099977" cy="6858000"/>
          </a:xfrm>
          <a:prstGeom prst="rect">
            <a:avLst/>
          </a:prstGeom>
          <a:noFill/>
        </p:spPr>
        <p:txBody>
          <a:bodyPr lIns="914400" tIns="914400" rIns="914400" bIns="914400"/>
          <a:lstStyle>
            <a:lvl1pPr algn="ctr">
              <a:defRPr sz="1800" baseline="0">
                <a:latin typeface="Trebuchet MS" panose="020B0603020202020204" pitchFamily="34" charset="0"/>
                <a:sym typeface="Trebuchet MS" panose="020B0603020202020204" pitchFamily="34" charset="0"/>
              </a:defRPr>
            </a:lvl1pPr>
          </a:lstStyle>
          <a:p>
            <a:pPr lvl="0"/>
            <a:r>
              <a:rPr lang="ru-RU" noProof="0" dirty="0">
                <a:sym typeface="Trebuchet MS" panose="020B0603020202020204" pitchFamily="34" charset="0"/>
              </a:rPr>
              <a:t>Вставка рисунка</a:t>
            </a:r>
            <a:endParaRPr lang="en-US" noProof="0" dirty="0">
              <a:sym typeface="Trebuchet MS" panose="020B0603020202020204" pitchFamily="34" charset="0"/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 bwMode="blackWhite">
          <a:xfrm>
            <a:off x="630000" y="1785600"/>
            <a:ext cx="4388400" cy="3286800"/>
          </a:xfrm>
          <a:prstGeom prst="rect">
            <a:avLst/>
          </a:prstGeom>
          <a:noFill/>
        </p:spPr>
        <p:txBody>
          <a:bodyPr rIns="320040" anchor="ctr">
            <a:noAutofit/>
          </a:bodyPr>
          <a:lstStyle>
            <a:lvl1pPr>
              <a:defRPr sz="4400">
                <a:solidFill>
                  <a:schemeClr val="bg1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9" name="Date Placeholder 2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solidFill>
                  <a:prstClr val="white">
                    <a:lumMod val="50000"/>
                  </a:prstClr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Blue two thi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2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p:oleObj spid="_x0000_s1564673" name="Слайд think-cell" r:id="rId4" imgW="216" imgH="216" progId="">
              <p:embed/>
            </p:oleObj>
          </a:graphicData>
        </a:graphic>
      </p:graphicFrame>
      <p:sp>
        <p:nvSpPr>
          <p:cNvPr id="5" name="TextBox 9">
            <a:extLst>
              <a:ext uri="{FF2B5EF4-FFF2-40B4-BE49-F238E27FC236}"/>
            </a:extLst>
          </p:cNvPr>
          <p:cNvSpPr txBox="1"/>
          <p:nvPr userDrawn="1"/>
        </p:nvSpPr>
        <p:spPr>
          <a:xfrm>
            <a:off x="11168063" y="6405563"/>
            <a:ext cx="381000" cy="153987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99080412-1D33-44D7-8C43-D2D13359CC48}" type="slidenum">
              <a:rPr lang="en-US" sz="10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  <a:sym typeface="Trebuchet MS" panose="020B0603020202020204" pitchFamily="34" charset="0"/>
            </a:endParaRPr>
          </a:p>
        </p:txBody>
      </p:sp>
      <p:pic>
        <p:nvPicPr>
          <p:cNvPr id="6" name="Picture 9"/>
          <p:cNvPicPr>
            <a:picLocks noChangeAspect="1"/>
          </p:cNvPicPr>
          <p:nvPr userDrawn="1"/>
        </p:nvPicPr>
        <p:blipFill>
          <a:blip r:embed="rId5"/>
          <a:srcRect l="101" t="8742" r="29398" b="27"/>
          <a:stretch>
            <a:fillRect/>
          </a:stretch>
        </p:blipFill>
        <p:spPr bwMode="ltGray">
          <a:xfrm>
            <a:off x="7410450" y="0"/>
            <a:ext cx="4159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10"/>
          <p:cNvSpPr/>
          <p:nvPr userDrawn="1"/>
        </p:nvSpPr>
        <p:spPr bwMode="gray">
          <a:xfrm>
            <a:off x="7820025" y="0"/>
            <a:ext cx="437197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prstClr val="white"/>
              </a:solidFill>
              <a:sym typeface="Trebuchet MS" panose="020B0603020202020204" pitchFamily="34" charset="0"/>
            </a:endParaRPr>
          </a:p>
        </p:txBody>
      </p:sp>
      <p:sp>
        <p:nvSpPr>
          <p:cNvPr id="8" name="TextBox 13"/>
          <p:cNvSpPr txBox="1"/>
          <p:nvPr userDrawn="1"/>
        </p:nvSpPr>
        <p:spPr>
          <a:xfrm>
            <a:off x="11168063" y="6405563"/>
            <a:ext cx="381000" cy="153987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B252F114-AF3E-4C58-B55C-2C9AE23E8399}" type="slidenum">
              <a:rPr lang="en-US" sz="1000">
                <a:solidFill>
                  <a:prstClr val="white">
                    <a:lumMod val="50000"/>
                  </a:prstClr>
                </a:solidFill>
                <a:latin typeface="Trebuchet MS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 dirty="0">
              <a:solidFill>
                <a:prstClr val="white">
                  <a:lumMod val="50000"/>
                </a:prstClr>
              </a:solidFill>
              <a:latin typeface="Trebuchet MS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12" name="Picture Placeholder 5"/>
          <p:cNvSpPr>
            <a:spLocks noGrp="1"/>
          </p:cNvSpPr>
          <p:nvPr>
            <p:ph type="pic" sz="quarter" idx="11"/>
          </p:nvPr>
        </p:nvSpPr>
        <p:spPr>
          <a:xfrm>
            <a:off x="7820025" y="0"/>
            <a:ext cx="4371975" cy="6858000"/>
          </a:xfrm>
          <a:prstGeom prst="rect">
            <a:avLst/>
          </a:prstGeom>
          <a:noFill/>
        </p:spPr>
        <p:txBody>
          <a:bodyPr lIns="182880" tIns="914400" rIns="182880" bIns="914400"/>
          <a:lstStyle>
            <a:lvl1pPr algn="ctr">
              <a:defRPr sz="1600">
                <a:solidFill>
                  <a:schemeClr val="tx1"/>
                </a:solidFill>
                <a:latin typeface="Trebuchet MS" panose="020B0603020202020204" pitchFamily="34" charset="0"/>
                <a:sym typeface="Trebuchet MS" panose="020B0603020202020204" pitchFamily="34" charset="0"/>
              </a:defRPr>
            </a:lvl1pPr>
          </a:lstStyle>
          <a:p>
            <a:pPr lvl="0"/>
            <a:r>
              <a:rPr lang="ru-RU" noProof="0" dirty="0">
                <a:sym typeface="Trebuchet MS" panose="020B0603020202020204" pitchFamily="34" charset="0"/>
              </a:rPr>
              <a:t>Вставка рисунка</a:t>
            </a:r>
            <a:endParaRPr lang="en-US" noProof="0" dirty="0">
              <a:sym typeface="Trebuchet MS" panose="020B0603020202020204" pitchFamily="34" charset="0"/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 bwMode="black">
          <a:xfrm>
            <a:off x="630936" y="1785600"/>
            <a:ext cx="6247552" cy="3286800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4400">
                <a:solidFill>
                  <a:schemeClr val="bg1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9" name="Date Placeholder 2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>
                <a:solidFill>
                  <a:prstClr val="white">
                    <a:lumMod val="50000"/>
                  </a:prstClr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Left ar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p:oleObj spid="_x0000_s1565697" name="Слайд think-cell" r:id="rId5" imgW="216" imgH="216" progId="">
              <p:embed/>
            </p:oleObj>
          </a:graphicData>
        </a:graphic>
      </p:graphicFrame>
      <p:sp>
        <p:nvSpPr>
          <p:cNvPr id="4" name="TextBox 9">
            <a:extLst>
              <a:ext uri="{FF2B5EF4-FFF2-40B4-BE49-F238E27FC236}"/>
            </a:extLst>
          </p:cNvPr>
          <p:cNvSpPr txBox="1"/>
          <p:nvPr userDrawn="1"/>
        </p:nvSpPr>
        <p:spPr>
          <a:xfrm>
            <a:off x="11168063" y="6405563"/>
            <a:ext cx="381000" cy="153987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5D0086F3-E864-4434-BD6B-930C903B2176}" type="slidenum">
              <a:rPr lang="en-US" sz="10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  <a:sym typeface="Trebuchet MS" panose="020B0603020202020204" pitchFamily="34" charset="0"/>
            </a:endParaRPr>
          </a:p>
        </p:txBody>
      </p:sp>
      <p:graphicFrame>
        <p:nvGraphicFramePr>
          <p:cNvPr id="5" name="Object 3"/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p:oleObj spid="_x0000_s1565698" name="Слайд think-cell" r:id="rId6" imgW="360" imgH="360" progId="">
              <p:embed/>
            </p:oleObj>
          </a:graphicData>
        </a:graphic>
      </p:graphicFrame>
      <p:sp>
        <p:nvSpPr>
          <p:cNvPr id="6" name="Freeform 14"/>
          <p:cNvSpPr/>
          <p:nvPr userDrawn="1"/>
        </p:nvSpPr>
        <p:spPr bwMode="ltGray">
          <a:xfrm>
            <a:off x="1588" y="1588"/>
            <a:ext cx="4087812" cy="6858000"/>
          </a:xfrm>
          <a:custGeom>
            <a:avLst/>
            <a:gdLst>
              <a:gd name="connsiteX0" fmla="*/ 0 w 4088312"/>
              <a:gd name="connsiteY0" fmla="*/ 0 h 6858000"/>
              <a:gd name="connsiteX1" fmla="*/ 3264933 w 4088312"/>
              <a:gd name="connsiteY1" fmla="*/ 0 h 6858000"/>
              <a:gd name="connsiteX2" fmla="*/ 4088312 w 4088312"/>
              <a:gd name="connsiteY2" fmla="*/ 3429000 h 6858000"/>
              <a:gd name="connsiteX3" fmla="*/ 3264933 w 4088312"/>
              <a:gd name="connsiteY3" fmla="*/ 6858000 h 6858000"/>
              <a:gd name="connsiteX4" fmla="*/ 0 w 4088312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8312" h="6858000">
                <a:moveTo>
                  <a:pt x="0" y="0"/>
                </a:moveTo>
                <a:lnTo>
                  <a:pt x="3264933" y="0"/>
                </a:lnTo>
                <a:lnTo>
                  <a:pt x="4088312" y="3429000"/>
                </a:lnTo>
                <a:lnTo>
                  <a:pt x="326493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defRPr/>
            </a:pPr>
            <a:endParaRPr lang="en-US" sz="1200" dirty="0">
              <a:solidFill>
                <a:prstClr val="white"/>
              </a:solidFill>
              <a:sym typeface="Trebuchet MS" panose="020B0603020202020204" pitchFamily="34" charset="0"/>
            </a:endParaRPr>
          </a:p>
        </p:txBody>
      </p:sp>
      <p:sp>
        <p:nvSpPr>
          <p:cNvPr id="7" name="TextBox 17"/>
          <p:cNvSpPr txBox="1"/>
          <p:nvPr userDrawn="1"/>
        </p:nvSpPr>
        <p:spPr>
          <a:xfrm>
            <a:off x="11168063" y="6405563"/>
            <a:ext cx="381000" cy="153987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E6BBAB7D-4CB5-480C-B338-9106CF7F855E}" type="slidenum">
              <a:rPr lang="en-US" sz="1000">
                <a:solidFill>
                  <a:prstClr val="white"/>
                </a:solidFill>
                <a:latin typeface="Trebuchet MS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solidFill>
                <a:prstClr val="white"/>
              </a:solidFill>
              <a:latin typeface="Trebuchet MS"/>
              <a:cs typeface="+mn-cs"/>
              <a:sym typeface="Trebuchet MS" panose="020B0603020202020204" pitchFamily="34" charset="0"/>
            </a:endParaRPr>
          </a:p>
        </p:txBody>
      </p:sp>
      <p:pic>
        <p:nvPicPr>
          <p:cNvPr id="8" name="Picture 11"/>
          <p:cNvPicPr>
            <a:picLocks noChangeAspect="1" noChangeArrowheads="1"/>
          </p:cNvPicPr>
          <p:nvPr userDrawn="1"/>
        </p:nvPicPr>
        <p:blipFill>
          <a:blip r:embed="rId7"/>
          <a:srcRect/>
          <a:stretch>
            <a:fillRect/>
          </a:stretch>
        </p:blipFill>
        <p:spPr bwMode="auto">
          <a:xfrm>
            <a:off x="3132138" y="3590925"/>
            <a:ext cx="1365250" cy="3382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Title 2"/>
          <p:cNvSpPr>
            <a:spLocks noGrp="1"/>
          </p:cNvSpPr>
          <p:nvPr>
            <p:ph type="title"/>
          </p:nvPr>
        </p:nvSpPr>
        <p:spPr>
          <a:xfrm>
            <a:off x="630000" y="2764203"/>
            <a:ext cx="2478638" cy="1314311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2400">
                <a:solidFill>
                  <a:schemeClr val="tx2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prstClr val="white"/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Blue left ar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p:oleObj spid="_x0000_s1566721" name="Слайд think-cell" r:id="rId4" imgW="216" imgH="216" progId="">
              <p:embed/>
            </p:oleObj>
          </a:graphicData>
        </a:graphic>
      </p:graphicFrame>
      <p:sp>
        <p:nvSpPr>
          <p:cNvPr id="4" name="TextBox 9">
            <a:extLst>
              <a:ext uri="{FF2B5EF4-FFF2-40B4-BE49-F238E27FC236}"/>
            </a:extLst>
          </p:cNvPr>
          <p:cNvSpPr txBox="1"/>
          <p:nvPr userDrawn="1"/>
        </p:nvSpPr>
        <p:spPr>
          <a:xfrm>
            <a:off x="11168063" y="6405563"/>
            <a:ext cx="381000" cy="153987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A92D3D07-CF29-4260-8F44-6C63970577AC}" type="slidenum">
              <a:rPr lang="en-US" sz="10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6" name="Freeform 14"/>
          <p:cNvSpPr/>
          <p:nvPr userDrawn="1"/>
        </p:nvSpPr>
        <p:spPr bwMode="ltGray">
          <a:xfrm>
            <a:off x="1588" y="1588"/>
            <a:ext cx="4087812" cy="6858000"/>
          </a:xfrm>
          <a:custGeom>
            <a:avLst/>
            <a:gdLst>
              <a:gd name="connsiteX0" fmla="*/ 0 w 4088312"/>
              <a:gd name="connsiteY0" fmla="*/ 0 h 6858000"/>
              <a:gd name="connsiteX1" fmla="*/ 3264933 w 4088312"/>
              <a:gd name="connsiteY1" fmla="*/ 0 h 6858000"/>
              <a:gd name="connsiteX2" fmla="*/ 4088312 w 4088312"/>
              <a:gd name="connsiteY2" fmla="*/ 3429000 h 6858000"/>
              <a:gd name="connsiteX3" fmla="*/ 3264933 w 4088312"/>
              <a:gd name="connsiteY3" fmla="*/ 6858000 h 6858000"/>
              <a:gd name="connsiteX4" fmla="*/ 0 w 4088312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8312" h="6858000">
                <a:moveTo>
                  <a:pt x="0" y="0"/>
                </a:moveTo>
                <a:lnTo>
                  <a:pt x="3264933" y="0"/>
                </a:lnTo>
                <a:lnTo>
                  <a:pt x="4088312" y="3429000"/>
                </a:lnTo>
                <a:lnTo>
                  <a:pt x="3264933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0">
                <a:schemeClr val="tx2"/>
              </a:gs>
              <a:gs pos="100000">
                <a:schemeClr val="accent2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defRPr/>
            </a:pPr>
            <a:endParaRPr lang="en-US" sz="1200" dirty="0">
              <a:solidFill>
                <a:prstClr val="white"/>
              </a:solidFill>
              <a:sym typeface="Trebuchet MS" panose="020B0603020202020204" pitchFamily="34" charset="0"/>
            </a:endParaRPr>
          </a:p>
        </p:txBody>
      </p:sp>
      <p:sp>
        <p:nvSpPr>
          <p:cNvPr id="7" name="TextBox 15"/>
          <p:cNvSpPr txBox="1"/>
          <p:nvPr userDrawn="1"/>
        </p:nvSpPr>
        <p:spPr>
          <a:xfrm>
            <a:off x="11168063" y="6405563"/>
            <a:ext cx="381000" cy="153987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3E37D7B8-43CE-4BAE-A450-56C7ABE8C4C4}" type="slidenum">
              <a:rPr lang="en-US" sz="1000">
                <a:solidFill>
                  <a:prstClr val="white">
                    <a:lumMod val="50000"/>
                  </a:prstClr>
                </a:solidFill>
                <a:latin typeface="Trebuchet MS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solidFill>
                <a:prstClr val="white">
                  <a:lumMod val="50000"/>
                </a:prstClr>
              </a:solidFill>
              <a:latin typeface="Trebuchet MS"/>
              <a:cs typeface="+mn-cs"/>
              <a:sym typeface="Trebuchet MS" panose="020B0603020202020204" pitchFamily="34" charset="0"/>
            </a:endParaRPr>
          </a:p>
        </p:txBody>
      </p:sp>
      <p:pic>
        <p:nvPicPr>
          <p:cNvPr id="8" name="Picture 8"/>
          <p:cNvPicPr>
            <a:picLocks noChangeAspect="1"/>
          </p:cNvPicPr>
          <p:nvPr userDrawn="1"/>
        </p:nvPicPr>
        <p:blipFill>
          <a:blip r:embed="rId5"/>
          <a:srcRect t="6216" b="7716"/>
          <a:stretch>
            <a:fillRect/>
          </a:stretch>
        </p:blipFill>
        <p:spPr bwMode="auto">
          <a:xfrm rot="120000">
            <a:off x="2174875" y="3403600"/>
            <a:ext cx="2693988" cy="346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30000" y="2764203"/>
            <a:ext cx="2478638" cy="1314311"/>
          </a:xfrm>
        </p:spPr>
        <p:txBody>
          <a:bodyPr anchor="ctr">
            <a:noAutofit/>
          </a:bodyPr>
          <a:lstStyle>
            <a:lvl1pPr>
              <a:defRPr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r">
              <a:defRPr sz="1000">
                <a:solidFill>
                  <a:prstClr val="white">
                    <a:lumMod val="50000"/>
                  </a:prstClr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Arrow one thi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p:oleObj spid="_x0000_s1567745" name="Слайд think-cell" r:id="rId4" imgW="216" imgH="216" progId="">
              <p:embed/>
            </p:oleObj>
          </a:graphicData>
        </a:graphic>
      </p:graphicFrame>
      <p:sp>
        <p:nvSpPr>
          <p:cNvPr id="4" name="TextBox 9">
            <a:extLst>
              <a:ext uri="{FF2B5EF4-FFF2-40B4-BE49-F238E27FC236}"/>
            </a:extLst>
          </p:cNvPr>
          <p:cNvSpPr txBox="1"/>
          <p:nvPr userDrawn="1"/>
        </p:nvSpPr>
        <p:spPr>
          <a:xfrm>
            <a:off x="11168063" y="6405563"/>
            <a:ext cx="381000" cy="153987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10195E5F-A7B3-4F61-B72D-84476DEA2DA3}" type="slidenum">
              <a:rPr lang="en-US" sz="10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5" name="TextBox 8"/>
          <p:cNvSpPr txBox="1"/>
          <p:nvPr userDrawn="1"/>
        </p:nvSpPr>
        <p:spPr>
          <a:xfrm>
            <a:off x="11168063" y="6405563"/>
            <a:ext cx="381000" cy="153987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F25A35FE-1A32-4C47-99E5-C3B4F68EB9A4}" type="slidenum">
              <a:rPr lang="en-US" sz="1000">
                <a:solidFill>
                  <a:prstClr val="white"/>
                </a:solidFill>
                <a:latin typeface="Trebuchet MS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 dirty="0">
              <a:solidFill>
                <a:prstClr val="white"/>
              </a:solidFill>
              <a:latin typeface="Trebuchet MS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6" name="Pentagon 3"/>
          <p:cNvSpPr/>
          <p:nvPr userDrawn="1"/>
        </p:nvSpPr>
        <p:spPr bwMode="white">
          <a:xfrm>
            <a:off x="0" y="0"/>
            <a:ext cx="5427663" cy="6858000"/>
          </a:xfrm>
          <a:prstGeom prst="homePlate">
            <a:avLst>
              <a:gd name="adj" fmla="val 1293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defRPr/>
            </a:pPr>
            <a:endParaRPr lang="en-US" sz="1200" dirty="0">
              <a:solidFill>
                <a:prstClr val="white"/>
              </a:solidFill>
              <a:sym typeface="Trebuchet MS" panose="020B0603020202020204" pitchFamily="34" charset="0"/>
            </a:endParaRPr>
          </a:p>
        </p:txBody>
      </p:sp>
      <p:pic>
        <p:nvPicPr>
          <p:cNvPr id="7" name="Picture 10"/>
          <p:cNvPicPr>
            <a:picLocks noChangeAspect="1" noChangeArrowheads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4581525" y="3394075"/>
            <a:ext cx="1298575" cy="357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Title 1"/>
          <p:cNvSpPr>
            <a:spLocks noGrp="1"/>
          </p:cNvSpPr>
          <p:nvPr>
            <p:ph type="title"/>
          </p:nvPr>
        </p:nvSpPr>
        <p:spPr>
          <a:xfrm>
            <a:off x="630000" y="1785600"/>
            <a:ext cx="4062235" cy="3286800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4400" b="0">
                <a:solidFill>
                  <a:schemeClr val="tx2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prstClr val="white"/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Blue arrow one thi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p:oleObj spid="_x0000_s1568769" name="Слайд think-cell" r:id="rId4" imgW="216" imgH="216" progId="">
              <p:embed/>
            </p:oleObj>
          </a:graphicData>
        </a:graphic>
      </p:graphicFrame>
      <p:sp>
        <p:nvSpPr>
          <p:cNvPr id="4" name="TextBox 9">
            <a:extLst>
              <a:ext uri="{FF2B5EF4-FFF2-40B4-BE49-F238E27FC236}"/>
            </a:extLst>
          </p:cNvPr>
          <p:cNvSpPr txBox="1"/>
          <p:nvPr userDrawn="1"/>
        </p:nvSpPr>
        <p:spPr>
          <a:xfrm>
            <a:off x="11168063" y="6405563"/>
            <a:ext cx="381000" cy="153987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59DF5631-58AB-41BE-BB6C-8E9F14E7B1F5}" type="slidenum">
              <a:rPr lang="en-US" sz="10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5" name="Pentagon 3"/>
          <p:cNvSpPr/>
          <p:nvPr userDrawn="1"/>
        </p:nvSpPr>
        <p:spPr bwMode="white">
          <a:xfrm>
            <a:off x="0" y="0"/>
            <a:ext cx="5427663" cy="6858000"/>
          </a:xfrm>
          <a:prstGeom prst="homePlate">
            <a:avLst>
              <a:gd name="adj" fmla="val 12939"/>
            </a:avLst>
          </a:prstGeom>
          <a:gradFill>
            <a:gsLst>
              <a:gs pos="0">
                <a:schemeClr val="tx2"/>
              </a:gs>
              <a:gs pos="100000">
                <a:schemeClr val="accent2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defRPr/>
            </a:pPr>
            <a:endParaRPr lang="en-US" sz="1200" dirty="0">
              <a:solidFill>
                <a:prstClr val="white"/>
              </a:solidFill>
              <a:sym typeface="Trebuchet MS" panose="020B0603020202020204" pitchFamily="34" charset="0"/>
            </a:endParaRPr>
          </a:p>
        </p:txBody>
      </p:sp>
      <p:sp>
        <p:nvSpPr>
          <p:cNvPr id="6" name="TextBox 13"/>
          <p:cNvSpPr txBox="1"/>
          <p:nvPr userDrawn="1"/>
        </p:nvSpPr>
        <p:spPr>
          <a:xfrm>
            <a:off x="11168063" y="6405563"/>
            <a:ext cx="381000" cy="153987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1F51436B-C3B5-4CFB-B82E-F4FF27F9F015}" type="slidenum">
              <a:rPr lang="en-US" sz="1000">
                <a:solidFill>
                  <a:prstClr val="white">
                    <a:lumMod val="50000"/>
                  </a:prstClr>
                </a:solidFill>
                <a:latin typeface="Trebuchet MS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solidFill>
                <a:prstClr val="white">
                  <a:lumMod val="50000"/>
                </a:prstClr>
              </a:solidFill>
              <a:latin typeface="Trebuchet MS"/>
              <a:cs typeface="+mn-cs"/>
              <a:sym typeface="Trebuchet MS" panose="020B0603020202020204" pitchFamily="34" charset="0"/>
            </a:endParaRPr>
          </a:p>
        </p:txBody>
      </p:sp>
      <p:pic>
        <p:nvPicPr>
          <p:cNvPr id="7" name="Picture 8"/>
          <p:cNvPicPr>
            <a:picLocks noChangeAspect="1"/>
          </p:cNvPicPr>
          <p:nvPr userDrawn="1"/>
        </p:nvPicPr>
        <p:blipFill>
          <a:blip r:embed="rId5"/>
          <a:srcRect t="7562" b="6866"/>
          <a:stretch>
            <a:fillRect/>
          </a:stretch>
        </p:blipFill>
        <p:spPr bwMode="auto">
          <a:xfrm>
            <a:off x="3578225" y="3416300"/>
            <a:ext cx="2693988" cy="344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Title 1"/>
          <p:cNvSpPr>
            <a:spLocks noGrp="1"/>
          </p:cNvSpPr>
          <p:nvPr>
            <p:ph type="title"/>
          </p:nvPr>
        </p:nvSpPr>
        <p:spPr>
          <a:xfrm>
            <a:off x="630000" y="1785600"/>
            <a:ext cx="4062235" cy="3286800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4400" b="0">
                <a:solidFill>
                  <a:srgbClr val="FFFFFF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r">
              <a:defRPr sz="1000">
                <a:solidFill>
                  <a:prstClr val="white">
                    <a:lumMod val="50000"/>
                  </a:prstClr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Arrow hal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2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p:oleObj spid="_x0000_s1569793" name="Слайд think-cell" r:id="rId4" imgW="216" imgH="216" progId="">
              <p:embed/>
            </p:oleObj>
          </a:graphicData>
        </a:graphic>
      </p:graphicFrame>
      <p:sp>
        <p:nvSpPr>
          <p:cNvPr id="5" name="TextBox 9">
            <a:extLst>
              <a:ext uri="{FF2B5EF4-FFF2-40B4-BE49-F238E27FC236}"/>
            </a:extLst>
          </p:cNvPr>
          <p:cNvSpPr txBox="1"/>
          <p:nvPr userDrawn="1"/>
        </p:nvSpPr>
        <p:spPr>
          <a:xfrm>
            <a:off x="11168063" y="6405563"/>
            <a:ext cx="381000" cy="153987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8D0158BE-3CAE-4734-8E54-A651785FD709}" type="slidenum">
              <a:rPr lang="en-US" sz="10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6" name="Pentagon 8"/>
          <p:cNvSpPr/>
          <p:nvPr/>
        </p:nvSpPr>
        <p:spPr bwMode="white">
          <a:xfrm>
            <a:off x="0" y="0"/>
            <a:ext cx="6364288" cy="6858000"/>
          </a:xfrm>
          <a:prstGeom prst="homePlate">
            <a:avLst>
              <a:gd name="adj" fmla="val 1293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defRPr/>
            </a:pPr>
            <a:endParaRPr lang="en-US" sz="1200" dirty="0">
              <a:solidFill>
                <a:prstClr val="white"/>
              </a:solidFill>
              <a:sym typeface="Trebuchet MS" panose="020B0603020202020204" pitchFamily="34" charset="0"/>
            </a:endParaRPr>
          </a:p>
        </p:txBody>
      </p:sp>
      <p:sp>
        <p:nvSpPr>
          <p:cNvPr id="7" name="TextBox 15"/>
          <p:cNvSpPr txBox="1"/>
          <p:nvPr userDrawn="1"/>
        </p:nvSpPr>
        <p:spPr>
          <a:xfrm>
            <a:off x="11168063" y="6405563"/>
            <a:ext cx="381000" cy="153987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4934A413-8867-4B15-B7CE-5C42701F52AD}" type="slidenum">
              <a:rPr lang="en-US" sz="1000">
                <a:solidFill>
                  <a:prstClr val="white"/>
                </a:solidFill>
                <a:latin typeface="Trebuchet MS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solidFill>
                <a:prstClr val="white"/>
              </a:solidFill>
              <a:latin typeface="Trebuchet MS"/>
              <a:cs typeface="+mn-cs"/>
              <a:sym typeface="Trebuchet MS" panose="020B0603020202020204" pitchFamily="34" charset="0"/>
            </a:endParaRPr>
          </a:p>
        </p:txBody>
      </p:sp>
      <p:pic>
        <p:nvPicPr>
          <p:cNvPr id="8" name="Picture 9"/>
          <p:cNvPicPr>
            <a:picLocks noChangeAspect="1" noChangeArrowheads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5397500" y="3589338"/>
            <a:ext cx="1365250" cy="3382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30000" y="622800"/>
            <a:ext cx="4747822" cy="332399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prstClr val="white"/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Blue arrow hal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2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p:oleObj spid="_x0000_s1570817" name="Слайд think-cell" r:id="rId4" imgW="216" imgH="216" progId="">
              <p:embed/>
            </p:oleObj>
          </a:graphicData>
        </a:graphic>
      </p:graphicFrame>
      <p:sp>
        <p:nvSpPr>
          <p:cNvPr id="5" name="TextBox 9">
            <a:extLst>
              <a:ext uri="{FF2B5EF4-FFF2-40B4-BE49-F238E27FC236}"/>
            </a:extLst>
          </p:cNvPr>
          <p:cNvSpPr txBox="1"/>
          <p:nvPr userDrawn="1"/>
        </p:nvSpPr>
        <p:spPr>
          <a:xfrm>
            <a:off x="11168063" y="6405563"/>
            <a:ext cx="381000" cy="153987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E6DD015D-0F7E-4D4C-96E1-7684C1C9FDBD}" type="slidenum">
              <a:rPr lang="en-US" sz="10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6" name="Pentagon 8"/>
          <p:cNvSpPr/>
          <p:nvPr/>
        </p:nvSpPr>
        <p:spPr bwMode="white">
          <a:xfrm>
            <a:off x="0" y="0"/>
            <a:ext cx="6364288" cy="6858000"/>
          </a:xfrm>
          <a:prstGeom prst="homePlate">
            <a:avLst>
              <a:gd name="adj" fmla="val 12939"/>
            </a:avLst>
          </a:prstGeom>
          <a:gradFill>
            <a:gsLst>
              <a:gs pos="0">
                <a:schemeClr val="tx2"/>
              </a:gs>
              <a:gs pos="100000">
                <a:schemeClr val="accent2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defRPr/>
            </a:pPr>
            <a:endParaRPr lang="en-US" sz="1200" dirty="0">
              <a:solidFill>
                <a:prstClr val="white"/>
              </a:solidFill>
              <a:sym typeface="Trebuchet MS" panose="020B0603020202020204" pitchFamily="34" charset="0"/>
            </a:endParaRPr>
          </a:p>
        </p:txBody>
      </p:sp>
      <p:sp>
        <p:nvSpPr>
          <p:cNvPr id="7" name="TextBox 13"/>
          <p:cNvSpPr txBox="1"/>
          <p:nvPr userDrawn="1"/>
        </p:nvSpPr>
        <p:spPr>
          <a:xfrm>
            <a:off x="11168063" y="6405563"/>
            <a:ext cx="381000" cy="153987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AF8CDA79-A589-41FE-B9CD-32866C1311DC}" type="slidenum">
              <a:rPr lang="en-US" sz="1000">
                <a:solidFill>
                  <a:prstClr val="white">
                    <a:lumMod val="50000"/>
                  </a:prstClr>
                </a:solidFill>
                <a:latin typeface="Trebuchet MS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solidFill>
                <a:prstClr val="white">
                  <a:lumMod val="50000"/>
                </a:prstClr>
              </a:solidFill>
              <a:latin typeface="Trebuchet MS"/>
              <a:cs typeface="+mn-cs"/>
              <a:sym typeface="Trebuchet MS" panose="020B0603020202020204" pitchFamily="34" charset="0"/>
            </a:endParaRPr>
          </a:p>
        </p:txBody>
      </p:sp>
      <p:pic>
        <p:nvPicPr>
          <p:cNvPr id="8" name="Picture 9"/>
          <p:cNvPicPr>
            <a:picLocks noChangeAspect="1"/>
          </p:cNvPicPr>
          <p:nvPr userDrawn="1"/>
        </p:nvPicPr>
        <p:blipFill>
          <a:blip r:embed="rId5"/>
          <a:srcRect t="9052" b="6866"/>
          <a:stretch>
            <a:fillRect/>
          </a:stretch>
        </p:blipFill>
        <p:spPr bwMode="auto">
          <a:xfrm rot="120000">
            <a:off x="4460875" y="3408363"/>
            <a:ext cx="2693988" cy="345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30000" y="622800"/>
            <a:ext cx="4747822" cy="33239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r">
              <a:defRPr sz="1000">
                <a:solidFill>
                  <a:prstClr val="white">
                    <a:lumMod val="50000"/>
                  </a:prstClr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Arrow two thi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p:oleObj spid="_x0000_s1571841" name="Слайд think-cell" r:id="rId4" imgW="216" imgH="216" progId="">
              <p:embed/>
            </p:oleObj>
          </a:graphicData>
        </a:graphic>
      </p:graphicFrame>
      <p:sp>
        <p:nvSpPr>
          <p:cNvPr id="4" name="TextBox 9">
            <a:extLst>
              <a:ext uri="{FF2B5EF4-FFF2-40B4-BE49-F238E27FC236}"/>
            </a:extLst>
          </p:cNvPr>
          <p:cNvSpPr txBox="1"/>
          <p:nvPr userDrawn="1"/>
        </p:nvSpPr>
        <p:spPr>
          <a:xfrm>
            <a:off x="11168063" y="6405563"/>
            <a:ext cx="381000" cy="153987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9CCFAF88-06A8-43DD-B94A-E9C6C9828603}" type="slidenum">
              <a:rPr lang="en-US" sz="10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5" name="Freeform 18"/>
          <p:cNvSpPr/>
          <p:nvPr userDrawn="1"/>
        </p:nvSpPr>
        <p:spPr bwMode="white">
          <a:xfrm>
            <a:off x="0" y="0"/>
            <a:ext cx="8445500" cy="6858000"/>
          </a:xfrm>
          <a:custGeom>
            <a:avLst/>
            <a:gdLst>
              <a:gd name="connsiteX0" fmla="*/ 0 w 8446239"/>
              <a:gd name="connsiteY0" fmla="*/ 0 h 6858000"/>
              <a:gd name="connsiteX1" fmla="*/ 7645979 w 8446239"/>
              <a:gd name="connsiteY1" fmla="*/ 0 h 6858000"/>
              <a:gd name="connsiteX2" fmla="*/ 8446239 w 8446239"/>
              <a:gd name="connsiteY2" fmla="*/ 3429000 h 6858000"/>
              <a:gd name="connsiteX3" fmla="*/ 7645979 w 8446239"/>
              <a:gd name="connsiteY3" fmla="*/ 6858000 h 6858000"/>
              <a:gd name="connsiteX4" fmla="*/ 0 w 8446239"/>
              <a:gd name="connsiteY4" fmla="*/ 6858000 h 6858000"/>
              <a:gd name="connsiteX5" fmla="*/ 0 w 8446239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446239" h="6858000">
                <a:moveTo>
                  <a:pt x="0" y="0"/>
                </a:moveTo>
                <a:lnTo>
                  <a:pt x="7645979" y="0"/>
                </a:lnTo>
                <a:lnTo>
                  <a:pt x="8446239" y="3429000"/>
                </a:lnTo>
                <a:lnTo>
                  <a:pt x="764597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defRPr/>
            </a:pPr>
            <a:endParaRPr lang="en-US" sz="1200" dirty="0">
              <a:solidFill>
                <a:prstClr val="white"/>
              </a:solidFill>
              <a:sym typeface="Trebuchet MS" panose="020B0603020202020204" pitchFamily="34" charset="0"/>
            </a:endParaRPr>
          </a:p>
        </p:txBody>
      </p:sp>
      <p:sp>
        <p:nvSpPr>
          <p:cNvPr id="6" name="TextBox 14"/>
          <p:cNvSpPr txBox="1"/>
          <p:nvPr userDrawn="1"/>
        </p:nvSpPr>
        <p:spPr>
          <a:xfrm>
            <a:off x="11168063" y="6405563"/>
            <a:ext cx="381000" cy="153987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6D261E29-AC9A-44B5-8F7E-1CED8C681363}" type="slidenum">
              <a:rPr lang="en-US" sz="1000">
                <a:solidFill>
                  <a:prstClr val="white"/>
                </a:solidFill>
                <a:latin typeface="Trebuchet MS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solidFill>
                <a:prstClr val="white"/>
              </a:solidFill>
              <a:latin typeface="Trebuchet MS"/>
              <a:cs typeface="+mn-cs"/>
              <a:sym typeface="Trebuchet MS" panose="020B0603020202020204" pitchFamily="34" charset="0"/>
            </a:endParaRPr>
          </a:p>
        </p:txBody>
      </p:sp>
      <p:pic>
        <p:nvPicPr>
          <p:cNvPr id="7" name="Picture 10"/>
          <p:cNvPicPr>
            <a:picLocks noChangeAspect="1" noChangeArrowheads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7489825" y="3589338"/>
            <a:ext cx="1365250" cy="3382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000" y="622800"/>
            <a:ext cx="6254496" cy="332399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prstClr val="white"/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Blue arrow two thi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p:oleObj spid="_x0000_s1572865" name="Слайд think-cell" r:id="rId4" imgW="216" imgH="216" progId="">
              <p:embed/>
            </p:oleObj>
          </a:graphicData>
        </a:graphic>
      </p:graphicFrame>
      <p:sp>
        <p:nvSpPr>
          <p:cNvPr id="4" name="TextBox 9">
            <a:extLst>
              <a:ext uri="{FF2B5EF4-FFF2-40B4-BE49-F238E27FC236}"/>
            </a:extLst>
          </p:cNvPr>
          <p:cNvSpPr txBox="1"/>
          <p:nvPr userDrawn="1"/>
        </p:nvSpPr>
        <p:spPr>
          <a:xfrm>
            <a:off x="11168063" y="6405563"/>
            <a:ext cx="381000" cy="153987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734EF6B2-5589-495D-8AB0-89C5D1AF4860}" type="slidenum">
              <a:rPr lang="en-US" sz="10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5" name="Freeform 18"/>
          <p:cNvSpPr/>
          <p:nvPr userDrawn="1"/>
        </p:nvSpPr>
        <p:spPr bwMode="white">
          <a:xfrm>
            <a:off x="0" y="0"/>
            <a:ext cx="8445500" cy="6858000"/>
          </a:xfrm>
          <a:custGeom>
            <a:avLst/>
            <a:gdLst>
              <a:gd name="connsiteX0" fmla="*/ 0 w 8446239"/>
              <a:gd name="connsiteY0" fmla="*/ 0 h 6858000"/>
              <a:gd name="connsiteX1" fmla="*/ 7645979 w 8446239"/>
              <a:gd name="connsiteY1" fmla="*/ 0 h 6858000"/>
              <a:gd name="connsiteX2" fmla="*/ 8446239 w 8446239"/>
              <a:gd name="connsiteY2" fmla="*/ 3429000 h 6858000"/>
              <a:gd name="connsiteX3" fmla="*/ 7645979 w 8446239"/>
              <a:gd name="connsiteY3" fmla="*/ 6858000 h 6858000"/>
              <a:gd name="connsiteX4" fmla="*/ 0 w 8446239"/>
              <a:gd name="connsiteY4" fmla="*/ 6858000 h 6858000"/>
              <a:gd name="connsiteX5" fmla="*/ 0 w 8446239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446239" h="6858000">
                <a:moveTo>
                  <a:pt x="0" y="0"/>
                </a:moveTo>
                <a:lnTo>
                  <a:pt x="7645979" y="0"/>
                </a:lnTo>
                <a:lnTo>
                  <a:pt x="8446239" y="3429000"/>
                </a:lnTo>
                <a:lnTo>
                  <a:pt x="764597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tx2"/>
              </a:gs>
              <a:gs pos="100000">
                <a:schemeClr val="accent2"/>
              </a:gs>
            </a:gsLst>
            <a:lin ang="8100000" scaled="1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defRPr/>
            </a:pPr>
            <a:endParaRPr lang="en-US" sz="1200" dirty="0">
              <a:solidFill>
                <a:prstClr val="white"/>
              </a:solidFill>
              <a:sym typeface="Trebuchet MS" panose="020B0603020202020204" pitchFamily="34" charset="0"/>
            </a:endParaRPr>
          </a:p>
        </p:txBody>
      </p:sp>
      <p:sp>
        <p:nvSpPr>
          <p:cNvPr id="6" name="TextBox 17"/>
          <p:cNvSpPr txBox="1"/>
          <p:nvPr userDrawn="1"/>
        </p:nvSpPr>
        <p:spPr>
          <a:xfrm>
            <a:off x="11168063" y="6405563"/>
            <a:ext cx="381000" cy="153987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345BCEFC-F9D1-462F-B4CE-05A7C6A201C8}" type="slidenum">
              <a:rPr lang="en-US" sz="1000">
                <a:solidFill>
                  <a:prstClr val="white">
                    <a:lumMod val="50000"/>
                  </a:prstClr>
                </a:solidFill>
                <a:latin typeface="Trebuchet MS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solidFill>
                <a:prstClr val="white">
                  <a:lumMod val="50000"/>
                </a:prstClr>
              </a:solidFill>
              <a:latin typeface="Trebuchet MS"/>
              <a:cs typeface="+mn-cs"/>
              <a:sym typeface="Trebuchet MS" panose="020B0603020202020204" pitchFamily="34" charset="0"/>
            </a:endParaRPr>
          </a:p>
        </p:txBody>
      </p:sp>
      <p:pic>
        <p:nvPicPr>
          <p:cNvPr id="7" name="Picture 8"/>
          <p:cNvPicPr>
            <a:picLocks noChangeAspect="1"/>
          </p:cNvPicPr>
          <p:nvPr userDrawn="1"/>
        </p:nvPicPr>
        <p:blipFill>
          <a:blip r:embed="rId5"/>
          <a:srcRect t="9052" b="6866"/>
          <a:stretch>
            <a:fillRect/>
          </a:stretch>
        </p:blipFill>
        <p:spPr bwMode="auto">
          <a:xfrm rot="120000">
            <a:off x="6567488" y="3408363"/>
            <a:ext cx="2695575" cy="345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000" y="622800"/>
            <a:ext cx="6254496" cy="33239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r">
              <a:defRPr sz="1000">
                <a:solidFill>
                  <a:prstClr val="white">
                    <a:lumMod val="50000"/>
                  </a:prstClr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Big statemen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p:oleObj spid="_x0000_s1573889" name="Слайд think-cell" r:id="rId4" imgW="216" imgH="216" progId="">
              <p:embed/>
            </p:oleObj>
          </a:graphicData>
        </a:graphic>
      </p:graphicFrame>
      <p:sp>
        <p:nvSpPr>
          <p:cNvPr id="4" name="TextBox 9">
            <a:extLst>
              <a:ext uri="{FF2B5EF4-FFF2-40B4-BE49-F238E27FC236}"/>
            </a:extLst>
          </p:cNvPr>
          <p:cNvSpPr txBox="1"/>
          <p:nvPr userDrawn="1"/>
        </p:nvSpPr>
        <p:spPr>
          <a:xfrm>
            <a:off x="11168063" y="6405563"/>
            <a:ext cx="381000" cy="153987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1CF06D00-9382-4298-B6D8-777C9409BDF4}" type="slidenum">
              <a:rPr lang="en-US" sz="10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5" name="TextBox 9"/>
          <p:cNvSpPr txBox="1"/>
          <p:nvPr userDrawn="1"/>
        </p:nvSpPr>
        <p:spPr>
          <a:xfrm>
            <a:off x="11168063" y="6405563"/>
            <a:ext cx="381000" cy="153987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3E0935D2-FF92-40EF-ADD3-15351E5137FD}" type="slidenum">
              <a:rPr lang="en-US" sz="1000">
                <a:solidFill>
                  <a:prstClr val="white"/>
                </a:solidFill>
                <a:latin typeface="Trebuchet MS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solidFill>
                <a:prstClr val="white"/>
              </a:solidFill>
              <a:latin typeface="Trebuchet MS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630000" y="3826333"/>
            <a:ext cx="10933200" cy="1606550"/>
          </a:xfrm>
        </p:spPr>
        <p:txBody>
          <a:bodyPr anchor="b">
            <a:noAutofit/>
          </a:bodyPr>
          <a:lstStyle>
            <a:lvl1pPr marL="0" algn="l" defTabSz="914400" rtl="0" eaLnBrk="1" fontAlgn="auto" latinLnBrk="0" hangingPunct="1">
              <a:lnSpc>
                <a:spcPts val="6000"/>
              </a:lnSpc>
              <a:spcBef>
                <a:spcPts val="0"/>
              </a:spcBef>
              <a:spcAft>
                <a:spcPts val="0"/>
              </a:spcAft>
              <a:defRPr lang="en-US" sz="5400" kern="1200" baseline="0" dirty="0">
                <a:solidFill>
                  <a:schemeClr val="bg1"/>
                </a:solidFill>
                <a:latin typeface="+mj-lt"/>
                <a:ea typeface="+mn-ea"/>
                <a:cs typeface="Arial" panose="020B0604020202020204" pitchFamily="34" charset="0"/>
                <a:sym typeface="Trebuchet MS" panose="020B0603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prstClr val="white"/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Big statement 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p:oleObj spid="_x0000_s1574913" name="Слайд think-cell" r:id="rId5" imgW="216" imgH="216" progId="">
              <p:embed/>
            </p:oleObj>
          </a:graphicData>
        </a:graphic>
      </p:graphicFrame>
      <p:sp>
        <p:nvSpPr>
          <p:cNvPr id="4" name="TextBox 9">
            <a:extLst>
              <a:ext uri="{FF2B5EF4-FFF2-40B4-BE49-F238E27FC236}"/>
            </a:extLst>
          </p:cNvPr>
          <p:cNvSpPr txBox="1"/>
          <p:nvPr userDrawn="1"/>
        </p:nvSpPr>
        <p:spPr>
          <a:xfrm>
            <a:off x="11168063" y="6405563"/>
            <a:ext cx="381000" cy="153987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61B992FF-8BB0-49D1-ACBC-446F6D7B111C}" type="slidenum">
              <a:rPr lang="en-US" sz="10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  <a:sym typeface="Trebuchet MS" panose="020B0603020202020204" pitchFamily="34" charset="0"/>
            </a:endParaRPr>
          </a:p>
        </p:txBody>
      </p:sp>
      <p:graphicFrame>
        <p:nvGraphicFramePr>
          <p:cNvPr id="5" name="Object 3"/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p:oleObj spid="_x0000_s1574914" name="Слайд think-cell" r:id="rId6" imgW="360" imgH="360" progId="">
              <p:embed/>
            </p:oleObj>
          </a:graphicData>
        </a:graphic>
      </p:graphicFrame>
      <p:sp>
        <p:nvSpPr>
          <p:cNvPr id="6" name="Rectangle 5"/>
          <p:cNvSpPr/>
          <p:nvPr userDrawn="1"/>
        </p:nvSpPr>
        <p:spPr bwMode="white">
          <a:xfrm>
            <a:off x="630238" y="625475"/>
            <a:ext cx="931862" cy="933450"/>
          </a:xfrm>
          <a:prstGeom prst="rect">
            <a:avLst/>
          </a:prstGeom>
          <a:noFill/>
          <a:ln w="9525">
            <a:solidFill>
              <a:schemeClr val="accent6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auto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2000" dirty="0">
              <a:solidFill>
                <a:prstClr val="white"/>
              </a:solidFill>
              <a:sym typeface="Trebuchet MS" panose="020B0603020202020204" pitchFamily="34" charset="0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30000" y="3826333"/>
            <a:ext cx="10933200" cy="1606550"/>
          </a:xfrm>
          <a:prstGeom prst="rect">
            <a:avLst/>
          </a:prstGeom>
        </p:spPr>
        <p:txBody>
          <a:bodyPr anchor="b">
            <a:noAutofit/>
          </a:bodyPr>
          <a:lstStyle>
            <a:lvl1pPr marL="0" algn="l" defTabSz="914400" rtl="0" eaLnBrk="1" fontAlgn="auto" latinLnBrk="0" hangingPunct="1">
              <a:lnSpc>
                <a:spcPts val="6000"/>
              </a:lnSpc>
              <a:spcBef>
                <a:spcPts val="0"/>
              </a:spcBef>
              <a:spcAft>
                <a:spcPts val="0"/>
              </a:spcAft>
              <a:defRPr lang="en-US" sz="5400" kern="1200" baseline="0" dirty="0">
                <a:solidFill>
                  <a:schemeClr val="accent6"/>
                </a:solidFill>
                <a:latin typeface="+mj-lt"/>
                <a:ea typeface="+mn-ea"/>
                <a:cs typeface="Arial" panose="020B0604020202020204" pitchFamily="34" charset="0"/>
                <a:sym typeface="Trebuchet MS" panose="020B0603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  <a:sym typeface="Trebuchet MS" panose="020B0603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p:oleObj spid="_x0000_s1575937" name="Слайд think-cell" r:id="rId5" imgW="216" imgH="216" progId="">
              <p:embed/>
            </p:oleObj>
          </a:graphicData>
        </a:graphic>
      </p:graphicFrame>
      <p:sp>
        <p:nvSpPr>
          <p:cNvPr id="3" name="TextBox 9">
            <a:extLst>
              <a:ext uri="{FF2B5EF4-FFF2-40B4-BE49-F238E27FC236}"/>
            </a:extLst>
          </p:cNvPr>
          <p:cNvSpPr txBox="1"/>
          <p:nvPr userDrawn="1"/>
        </p:nvSpPr>
        <p:spPr>
          <a:xfrm>
            <a:off x="11168063" y="6405563"/>
            <a:ext cx="381000" cy="153987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792CF3A1-6E28-4FC8-B61A-2F55738CAE49}" type="slidenum">
              <a:rPr lang="en-US" sz="10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  <a:sym typeface="Trebuchet MS" panose="020B0603020202020204" pitchFamily="34" charset="0"/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p:oleObj spid="_x0000_s1575938" name="Слайд think-cell" r:id="rId6" imgW="360" imgH="360" progId="">
              <p:embed/>
            </p:oleObj>
          </a:graphicData>
        </a:graphic>
      </p:graphicFrame>
      <p:sp>
        <p:nvSpPr>
          <p:cNvPr id="5" name="TextBox 5"/>
          <p:cNvSpPr txBox="1"/>
          <p:nvPr userDrawn="1"/>
        </p:nvSpPr>
        <p:spPr>
          <a:xfrm>
            <a:off x="11168063" y="6405563"/>
            <a:ext cx="381000" cy="153987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A3DF094F-C341-47D4-B2AE-88677A8A88BA}" type="slidenum">
              <a:rPr lang="en-US" sz="1000">
                <a:solidFill>
                  <a:prstClr val="white"/>
                </a:solidFill>
                <a:latin typeface="Trebuchet MS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solidFill>
                <a:prstClr val="white"/>
              </a:solidFill>
              <a:latin typeface="Trebuchet MS"/>
              <a:cs typeface="+mn-cs"/>
              <a:sym typeface="Trebuchet MS" panose="020B0603020202020204" pitchFamily="34" charset="0"/>
            </a:endParaRPr>
          </a:p>
        </p:txBody>
      </p:sp>
      <p:pic>
        <p:nvPicPr>
          <p:cNvPr id="6" name="Picture 6"/>
          <p:cNvPicPr>
            <a:picLocks noChangeAspect="1"/>
          </p:cNvPicPr>
          <p:nvPr userDrawn="1"/>
        </p:nvPicPr>
        <p:blipFill>
          <a:blip r:embed="rId7"/>
          <a:srcRect l="1257" t="3635"/>
          <a:stretch>
            <a:fillRect/>
          </a:stretch>
        </p:blipFill>
        <p:spPr bwMode="auto">
          <a:xfrm>
            <a:off x="2171700" y="4725988"/>
            <a:ext cx="10020300" cy="76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Freeform 58"/>
          <p:cNvSpPr>
            <a:spLocks/>
          </p:cNvSpPr>
          <p:nvPr/>
        </p:nvSpPr>
        <p:spPr bwMode="white">
          <a:xfrm flipH="1">
            <a:off x="0" y="0"/>
            <a:ext cx="12192000" cy="5867400"/>
          </a:xfrm>
          <a:custGeom>
            <a:avLst/>
            <a:gdLst>
              <a:gd name="connsiteX0" fmla="*/ 12192000 w 12192000"/>
              <a:gd name="connsiteY0" fmla="*/ 0 h 5867335"/>
              <a:gd name="connsiteX1" fmla="*/ 0 w 12192000"/>
              <a:gd name="connsiteY1" fmla="*/ 0 h 5867335"/>
              <a:gd name="connsiteX2" fmla="*/ 0 w 12192000"/>
              <a:gd name="connsiteY2" fmla="*/ 4945992 h 5867335"/>
              <a:gd name="connsiteX3" fmla="*/ 9041587 w 12192000"/>
              <a:gd name="connsiteY3" fmla="*/ 4945992 h 5867335"/>
              <a:gd name="connsiteX4" fmla="*/ 9974275 w 12192000"/>
              <a:gd name="connsiteY4" fmla="*/ 5867335 h 5867335"/>
              <a:gd name="connsiteX5" fmla="*/ 9974275 w 12192000"/>
              <a:gd name="connsiteY5" fmla="*/ 4945992 h 5867335"/>
              <a:gd name="connsiteX6" fmla="*/ 12192000 w 12192000"/>
              <a:gd name="connsiteY6" fmla="*/ 4945992 h 5867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5867335">
                <a:moveTo>
                  <a:pt x="12192000" y="0"/>
                </a:moveTo>
                <a:lnTo>
                  <a:pt x="0" y="0"/>
                </a:lnTo>
                <a:lnTo>
                  <a:pt x="0" y="4945992"/>
                </a:lnTo>
                <a:lnTo>
                  <a:pt x="9041587" y="4945992"/>
                </a:lnTo>
                <a:lnTo>
                  <a:pt x="9974275" y="5867335"/>
                </a:lnTo>
                <a:lnTo>
                  <a:pt x="9974275" y="4945992"/>
                </a:lnTo>
                <a:lnTo>
                  <a:pt x="12192000" y="4945992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434343"/>
              </a:solidFill>
              <a:latin typeface="Trebuchet MS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8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prstClr val="white"/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Special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p:oleObj spid="_x0000_s1576961" name="Слайд think-cell" r:id="rId4" imgW="216" imgH="216" progId="">
              <p:embed/>
            </p:oleObj>
          </a:graphicData>
        </a:graphic>
      </p:graphicFrame>
      <p:sp>
        <p:nvSpPr>
          <p:cNvPr id="4" name="TextBox 9">
            <a:extLst>
              <a:ext uri="{FF2B5EF4-FFF2-40B4-BE49-F238E27FC236}"/>
            </a:extLst>
          </p:cNvPr>
          <p:cNvSpPr txBox="1"/>
          <p:nvPr userDrawn="1"/>
        </p:nvSpPr>
        <p:spPr>
          <a:xfrm>
            <a:off x="11168063" y="6405563"/>
            <a:ext cx="381000" cy="153987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DDCEF611-D4A7-4086-9C7D-5AD29C19CE4F}" type="slidenum">
              <a:rPr lang="en-US" sz="10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 bwMode="white">
          <a:xfrm>
            <a:off x="11168063" y="6403975"/>
            <a:ext cx="381000" cy="153988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B4E3EA47-BCD8-4799-95EC-6D2DD69BF7A9}" type="slidenum">
              <a:rPr lang="en-US" sz="1000">
                <a:solidFill>
                  <a:prstClr val="white"/>
                </a:solidFill>
                <a:latin typeface="Trebuchet MS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solidFill>
                <a:prstClr val="white"/>
              </a:solidFill>
              <a:latin typeface="Trebuchet MS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000" y="622800"/>
            <a:ext cx="10933200" cy="332399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6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prstClr val="white"/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p:oleObj spid="_x0000_s1577985" name="Слайд think-cell" r:id="rId4" imgW="216" imgH="216" progId="">
              <p:embed/>
            </p:oleObj>
          </a:graphicData>
        </a:graphic>
      </p:graphicFrame>
      <p:sp>
        <p:nvSpPr>
          <p:cNvPr id="3" name="TextBox 9">
            <a:extLst>
              <a:ext uri="{FF2B5EF4-FFF2-40B4-BE49-F238E27FC236}"/>
            </a:extLst>
          </p:cNvPr>
          <p:cNvSpPr txBox="1"/>
          <p:nvPr userDrawn="1"/>
        </p:nvSpPr>
        <p:spPr>
          <a:xfrm>
            <a:off x="11168063" y="6405563"/>
            <a:ext cx="381000" cy="153987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C2758E1B-DCDC-4706-BACF-7EF7CB8802D2}" type="slidenum">
              <a:rPr lang="en-US" sz="10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4" name="Freeform 12"/>
          <p:cNvSpPr/>
          <p:nvPr/>
        </p:nvSpPr>
        <p:spPr bwMode="ltGray">
          <a:xfrm>
            <a:off x="0" y="0"/>
            <a:ext cx="4087813" cy="6858000"/>
          </a:xfrm>
          <a:custGeom>
            <a:avLst/>
            <a:gdLst>
              <a:gd name="connsiteX0" fmla="*/ 0 w 4088312"/>
              <a:gd name="connsiteY0" fmla="*/ 0 h 6858000"/>
              <a:gd name="connsiteX1" fmla="*/ 3264933 w 4088312"/>
              <a:gd name="connsiteY1" fmla="*/ 0 h 6858000"/>
              <a:gd name="connsiteX2" fmla="*/ 4088312 w 4088312"/>
              <a:gd name="connsiteY2" fmla="*/ 3429000 h 6858000"/>
              <a:gd name="connsiteX3" fmla="*/ 3264933 w 4088312"/>
              <a:gd name="connsiteY3" fmla="*/ 6858000 h 6858000"/>
              <a:gd name="connsiteX4" fmla="*/ 0 w 4088312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8312" h="6858000">
                <a:moveTo>
                  <a:pt x="0" y="0"/>
                </a:moveTo>
                <a:lnTo>
                  <a:pt x="3264933" y="0"/>
                </a:lnTo>
                <a:lnTo>
                  <a:pt x="4088312" y="3429000"/>
                </a:lnTo>
                <a:lnTo>
                  <a:pt x="326493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defRPr/>
            </a:pPr>
            <a:endParaRPr lang="en-US" sz="1200" dirty="0">
              <a:solidFill>
                <a:prstClr val="white"/>
              </a:solidFill>
              <a:sym typeface="Trebuchet MS" panose="020B0603020202020204" pitchFamily="34" charset="0"/>
            </a:endParaRPr>
          </a:p>
        </p:txBody>
      </p:sp>
      <p:sp>
        <p:nvSpPr>
          <p:cNvPr id="5" name="Freeform 12"/>
          <p:cNvSpPr/>
          <p:nvPr userDrawn="1"/>
        </p:nvSpPr>
        <p:spPr bwMode="ltGray">
          <a:xfrm>
            <a:off x="0" y="0"/>
            <a:ext cx="4087813" cy="6858000"/>
          </a:xfrm>
          <a:custGeom>
            <a:avLst/>
            <a:gdLst>
              <a:gd name="connsiteX0" fmla="*/ 0 w 4088312"/>
              <a:gd name="connsiteY0" fmla="*/ 0 h 6858000"/>
              <a:gd name="connsiteX1" fmla="*/ 3264933 w 4088312"/>
              <a:gd name="connsiteY1" fmla="*/ 0 h 6858000"/>
              <a:gd name="connsiteX2" fmla="*/ 4088312 w 4088312"/>
              <a:gd name="connsiteY2" fmla="*/ 3429000 h 6858000"/>
              <a:gd name="connsiteX3" fmla="*/ 3264933 w 4088312"/>
              <a:gd name="connsiteY3" fmla="*/ 6858000 h 6858000"/>
              <a:gd name="connsiteX4" fmla="*/ 0 w 4088312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8312" h="6858000">
                <a:moveTo>
                  <a:pt x="0" y="0"/>
                </a:moveTo>
                <a:lnTo>
                  <a:pt x="3264933" y="0"/>
                </a:lnTo>
                <a:lnTo>
                  <a:pt x="4088312" y="3429000"/>
                </a:lnTo>
                <a:lnTo>
                  <a:pt x="326493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defRPr/>
            </a:pPr>
            <a:endParaRPr lang="en-US" sz="1200" dirty="0">
              <a:solidFill>
                <a:prstClr val="white"/>
              </a:solidFill>
              <a:sym typeface="Trebuchet MS" panose="020B0603020202020204" pitchFamily="34" charset="0"/>
            </a:endParaRPr>
          </a:p>
        </p:txBody>
      </p:sp>
      <p:sp>
        <p:nvSpPr>
          <p:cNvPr id="6" name="TextBox 19"/>
          <p:cNvSpPr txBox="1"/>
          <p:nvPr userDrawn="1"/>
        </p:nvSpPr>
        <p:spPr>
          <a:xfrm>
            <a:off x="630238" y="2578100"/>
            <a:ext cx="2819400" cy="1762125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 fontAlgn="auto">
              <a:lnSpc>
                <a:spcPct val="106000"/>
              </a:lnSpc>
              <a:spcBef>
                <a:spcPts val="0"/>
              </a:spcBef>
              <a:spcAft>
                <a:spcPts val="700"/>
              </a:spcAft>
              <a:defRPr/>
            </a:pPr>
            <a:r>
              <a:rPr lang="en-US" sz="5400" dirty="0">
                <a:solidFill>
                  <a:srgbClr val="0F6FC6"/>
                </a:solidFill>
                <a:latin typeface="Trebuchet MS"/>
                <a:cs typeface="+mn-cs"/>
                <a:sym typeface="Trebuchet MS" panose="020B0603020202020204" pitchFamily="34" charset="0"/>
              </a:rPr>
              <a:t>Table of contents</a:t>
            </a:r>
          </a:p>
        </p:txBody>
      </p:sp>
      <p:sp>
        <p:nvSpPr>
          <p:cNvPr id="7" name="TextBox 18"/>
          <p:cNvSpPr txBox="1"/>
          <p:nvPr userDrawn="1"/>
        </p:nvSpPr>
        <p:spPr>
          <a:xfrm>
            <a:off x="11168063" y="6405563"/>
            <a:ext cx="381000" cy="153987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00F3BF46-FFDC-43E1-AE35-445EE2CB4261}" type="slidenum">
              <a:rPr lang="en-US" sz="1000">
                <a:solidFill>
                  <a:prstClr val="white"/>
                </a:solidFill>
                <a:latin typeface="Trebuchet MS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solidFill>
                <a:prstClr val="white"/>
              </a:solidFill>
              <a:latin typeface="Trebuchet MS"/>
              <a:cs typeface="+mn-cs"/>
              <a:sym typeface="Trebuchet MS" panose="020B0603020202020204" pitchFamily="34" charset="0"/>
            </a:endParaRPr>
          </a:p>
        </p:txBody>
      </p:sp>
      <p:pic>
        <p:nvPicPr>
          <p:cNvPr id="8" name="Picture 9"/>
          <p:cNvPicPr>
            <a:picLocks noChangeAspect="1" noChangeArrowheads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3108325" y="3586163"/>
            <a:ext cx="1365250" cy="3382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prstClr val="white"/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. Blan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p:oleObj spid="_x0000_s1579009" name="Слайд think-cell" r:id="rId4" imgW="216" imgH="216" progId="">
              <p:embed/>
            </p:oleObj>
          </a:graphicData>
        </a:graphic>
      </p:graphicFrame>
      <p:sp>
        <p:nvSpPr>
          <p:cNvPr id="3" name="TextBox 9">
            <a:extLst>
              <a:ext uri="{FF2B5EF4-FFF2-40B4-BE49-F238E27FC236}"/>
            </a:extLst>
          </p:cNvPr>
          <p:cNvSpPr txBox="1"/>
          <p:nvPr userDrawn="1"/>
        </p:nvSpPr>
        <p:spPr>
          <a:xfrm>
            <a:off x="11168063" y="6405563"/>
            <a:ext cx="381000" cy="153987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8BB3C670-E8EB-4008-995F-54964244723B}" type="slidenum">
              <a:rPr lang="en-US" sz="10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4" name="TextBox 10"/>
          <p:cNvSpPr txBox="1"/>
          <p:nvPr userDrawn="1"/>
        </p:nvSpPr>
        <p:spPr>
          <a:xfrm>
            <a:off x="11168063" y="6405563"/>
            <a:ext cx="381000" cy="153987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C8E81B81-05A9-4E5D-A637-E8982DB769C0}" type="slidenum">
              <a:rPr lang="en-US" sz="1000">
                <a:solidFill>
                  <a:prstClr val="white"/>
                </a:solidFill>
                <a:latin typeface="Trebuchet MS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solidFill>
                <a:prstClr val="white"/>
              </a:solidFill>
              <a:latin typeface="Trebuchet MS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prstClr val="white"/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.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D. 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p:oleObj spid="_x0000_s1580033" name="Слайд think-cell" r:id="rId5" imgW="216" imgH="216" progId="">
              <p:embed/>
            </p:oleObj>
          </a:graphicData>
        </a:graphic>
      </p:graphicFrame>
      <p:sp>
        <p:nvSpPr>
          <p:cNvPr id="3" name="TextBox 9">
            <a:extLst>
              <a:ext uri="{FF2B5EF4-FFF2-40B4-BE49-F238E27FC236}"/>
            </a:extLst>
          </p:cNvPr>
          <p:cNvSpPr txBox="1"/>
          <p:nvPr userDrawn="1"/>
        </p:nvSpPr>
        <p:spPr>
          <a:xfrm>
            <a:off x="11168063" y="6405563"/>
            <a:ext cx="381000" cy="153987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AFFED81D-955D-4BD8-8741-EA86090C4D0E}" type="slidenum">
              <a:rPr lang="en-US" sz="10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  <a:sym typeface="Trebuchet MS" panose="020B0603020202020204" pitchFamily="34" charset="0"/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p:oleObj spid="_x0000_s1580034" name="Слайд think-cell" r:id="rId6" imgW="360" imgH="360" progId="">
              <p:embed/>
            </p:oleObj>
          </a:graphicData>
        </a:graphic>
      </p:graphicFrame>
      <p:pic>
        <p:nvPicPr>
          <p:cNvPr id="5" name="Picture 7" descr="A picture containing person&#10;&#10;Description automatically generated"/>
          <p:cNvPicPr>
            <a:picLocks noChangeAspect="1"/>
          </p:cNvPicPr>
          <p:nvPr userDrawn="1"/>
        </p:nvPicPr>
        <p:blipFill>
          <a:blip r:embed="rId7"/>
          <a:srcRect l="19867" r="3189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10"/>
          <p:cNvSpPr/>
          <p:nvPr/>
        </p:nvSpPr>
        <p:spPr bwMode="black">
          <a:xfrm>
            <a:off x="627063" y="627063"/>
            <a:ext cx="5610225" cy="553243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90000"/>
                </a:schemeClr>
              </a:gs>
              <a:gs pos="100000">
                <a:schemeClr val="tx2">
                  <a:alpha val="90000"/>
                </a:schemeClr>
              </a:gs>
            </a:gsLst>
            <a:lin ang="189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auto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2000" dirty="0">
              <a:solidFill>
                <a:prstClr val="white"/>
              </a:solidFill>
              <a:sym typeface="Trebuchet MS" panose="020B0603020202020204" pitchFamily="34" charset="0"/>
            </a:endParaRPr>
          </a:p>
        </p:txBody>
      </p:sp>
      <p:pic>
        <p:nvPicPr>
          <p:cNvPr id="7" name="Picture 9" descr="Text, logo&#10;&#10;Description automatically generated"/>
          <p:cNvPicPr>
            <a:picLocks noChangeAspect="1"/>
          </p:cNvPicPr>
          <p:nvPr userDrawn="1"/>
        </p:nvPicPr>
        <p:blipFill>
          <a:blip r:embed="rId8"/>
          <a:srcRect b="44264"/>
          <a:stretch>
            <a:fillRect/>
          </a:stretch>
        </p:blipFill>
        <p:spPr bwMode="auto">
          <a:xfrm>
            <a:off x="2057400" y="2914650"/>
            <a:ext cx="2747963" cy="957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. Layout gu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p:oleObj spid="_x0000_s1581057" name="Слайд think-cell" r:id="rId4" imgW="216" imgH="216" progId="">
              <p:embed/>
            </p:oleObj>
          </a:graphicData>
        </a:graphic>
      </p:graphicFrame>
      <p:sp>
        <p:nvSpPr>
          <p:cNvPr id="3" name="TextBox 9">
            <a:extLst>
              <a:ext uri="{FF2B5EF4-FFF2-40B4-BE49-F238E27FC236}"/>
            </a:extLst>
          </p:cNvPr>
          <p:cNvSpPr txBox="1"/>
          <p:nvPr userDrawn="1"/>
        </p:nvSpPr>
        <p:spPr>
          <a:xfrm>
            <a:off x="11168063" y="6405563"/>
            <a:ext cx="381000" cy="153987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B6337340-3AE2-463A-BE18-30D21EB718CE}" type="slidenum">
              <a:rPr lang="en-US" sz="10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  <a:sym typeface="Trebuchet MS" panose="020B0603020202020204" pitchFamily="34" charset="0"/>
            </a:endParaRPr>
          </a:p>
        </p:txBody>
      </p:sp>
      <p:grpSp>
        <p:nvGrpSpPr>
          <p:cNvPr id="4" name="Group 143"/>
          <p:cNvGrpSpPr>
            <a:grpSpLocks/>
          </p:cNvGrpSpPr>
          <p:nvPr userDrawn="1"/>
        </p:nvGrpSpPr>
        <p:grpSpPr bwMode="auto">
          <a:xfrm>
            <a:off x="0" y="0"/>
            <a:ext cx="12193588" cy="6858000"/>
            <a:chOff x="-600" y="-1"/>
            <a:chExt cx="12193800" cy="6858001"/>
          </a:xfrm>
        </p:grpSpPr>
        <p:sp>
          <p:nvSpPr>
            <p:cNvPr id="5" name="No fly zone"/>
            <p:cNvSpPr/>
            <p:nvPr/>
          </p:nvSpPr>
          <p:spPr>
            <a:xfrm>
              <a:off x="-600" y="-1"/>
              <a:ext cx="12193800" cy="6858001"/>
            </a:xfrm>
            <a:custGeom>
              <a:avLst/>
              <a:gdLst>
                <a:gd name="connsiteX0" fmla="*/ 630001 w 12193200"/>
                <a:gd name="connsiteY0" fmla="*/ 622800 h 6858000"/>
                <a:gd name="connsiteX1" fmla="*/ 630001 w 12193200"/>
                <a:gd name="connsiteY1" fmla="*/ 6160597 h 6858000"/>
                <a:gd name="connsiteX2" fmla="*/ 11562000 w 12193200"/>
                <a:gd name="connsiteY2" fmla="*/ 6160597 h 6858000"/>
                <a:gd name="connsiteX3" fmla="*/ 11562000 w 12193200"/>
                <a:gd name="connsiteY3" fmla="*/ 622800 h 6858000"/>
                <a:gd name="connsiteX4" fmla="*/ 0 w 12193200"/>
                <a:gd name="connsiteY4" fmla="*/ 0 h 6858000"/>
                <a:gd name="connsiteX5" fmla="*/ 12193200 w 12193200"/>
                <a:gd name="connsiteY5" fmla="*/ 0 h 6858000"/>
                <a:gd name="connsiteX6" fmla="*/ 12193200 w 12193200"/>
                <a:gd name="connsiteY6" fmla="*/ 622800 h 6858000"/>
                <a:gd name="connsiteX7" fmla="*/ 12192000 w 12193200"/>
                <a:gd name="connsiteY7" fmla="*/ 622800 h 6858000"/>
                <a:gd name="connsiteX8" fmla="*/ 12192000 w 12193200"/>
                <a:gd name="connsiteY8" fmla="*/ 6160597 h 6858000"/>
                <a:gd name="connsiteX9" fmla="*/ 12193200 w 12193200"/>
                <a:gd name="connsiteY9" fmla="*/ 6160597 h 6858000"/>
                <a:gd name="connsiteX10" fmla="*/ 12193200 w 12193200"/>
                <a:gd name="connsiteY10" fmla="*/ 6858000 h 6858000"/>
                <a:gd name="connsiteX11" fmla="*/ 12192000 w 12193200"/>
                <a:gd name="connsiteY11" fmla="*/ 6858000 h 6858000"/>
                <a:gd name="connsiteX12" fmla="*/ 11562000 w 12193200"/>
                <a:gd name="connsiteY12" fmla="*/ 6858000 h 6858000"/>
                <a:gd name="connsiteX13" fmla="*/ 630001 w 12193200"/>
                <a:gd name="connsiteY13" fmla="*/ 6858000 h 6858000"/>
                <a:gd name="connsiteX14" fmla="*/ 1 w 12193200"/>
                <a:gd name="connsiteY14" fmla="*/ 6858000 h 6858000"/>
                <a:gd name="connsiteX15" fmla="*/ 1 w 12193200"/>
                <a:gd name="connsiteY15" fmla="*/ 6160597 h 6858000"/>
                <a:gd name="connsiteX16" fmla="*/ 1 w 12193200"/>
                <a:gd name="connsiteY16" fmla="*/ 622800 h 6858000"/>
                <a:gd name="connsiteX17" fmla="*/ 0 w 12193200"/>
                <a:gd name="connsiteY17" fmla="*/ 6228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2193200" h="6858000">
                  <a:moveTo>
                    <a:pt x="630001" y="622800"/>
                  </a:moveTo>
                  <a:lnTo>
                    <a:pt x="630001" y="6160597"/>
                  </a:lnTo>
                  <a:lnTo>
                    <a:pt x="11562000" y="6160597"/>
                  </a:lnTo>
                  <a:lnTo>
                    <a:pt x="11562000" y="622800"/>
                  </a:lnTo>
                  <a:close/>
                  <a:moveTo>
                    <a:pt x="0" y="0"/>
                  </a:moveTo>
                  <a:lnTo>
                    <a:pt x="12193200" y="0"/>
                  </a:lnTo>
                  <a:lnTo>
                    <a:pt x="12193200" y="622800"/>
                  </a:lnTo>
                  <a:lnTo>
                    <a:pt x="12192000" y="622800"/>
                  </a:lnTo>
                  <a:lnTo>
                    <a:pt x="12192000" y="6160597"/>
                  </a:lnTo>
                  <a:lnTo>
                    <a:pt x="12193200" y="6160597"/>
                  </a:lnTo>
                  <a:lnTo>
                    <a:pt x="12193200" y="6858000"/>
                  </a:lnTo>
                  <a:lnTo>
                    <a:pt x="12192000" y="6858000"/>
                  </a:lnTo>
                  <a:lnTo>
                    <a:pt x="11562000" y="6858000"/>
                  </a:lnTo>
                  <a:lnTo>
                    <a:pt x="630001" y="6858000"/>
                  </a:lnTo>
                  <a:lnTo>
                    <a:pt x="1" y="6858000"/>
                  </a:lnTo>
                  <a:lnTo>
                    <a:pt x="1" y="6160597"/>
                  </a:lnTo>
                  <a:lnTo>
                    <a:pt x="1" y="622800"/>
                  </a:lnTo>
                  <a:lnTo>
                    <a:pt x="0" y="622800"/>
                  </a:lnTo>
                  <a:close/>
                </a:path>
              </a:pathLst>
            </a:custGeom>
            <a:solidFill>
              <a:srgbClr val="FFEFEF">
                <a:alpha val="40000"/>
              </a:srgbClr>
            </a:solidFill>
            <a:ln>
              <a:noFill/>
            </a:ln>
            <a:extLst>
              <a:ext uri="{91240B29-F687-4F45-9708-019B960494DF}"/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434343"/>
                </a:solidFill>
                <a:latin typeface="Trebuchet MS"/>
                <a:cs typeface="+mn-cs"/>
              </a:endParaRPr>
            </a:p>
          </p:txBody>
        </p:sp>
        <p:grpSp>
          <p:nvGrpSpPr>
            <p:cNvPr id="6" name="Baselines / anchors"/>
            <p:cNvGrpSpPr>
              <a:grpSpLocks/>
            </p:cNvGrpSpPr>
            <p:nvPr userDrawn="1"/>
          </p:nvGrpSpPr>
          <p:grpSpPr bwMode="auto">
            <a:xfrm>
              <a:off x="-600" y="622800"/>
              <a:ext cx="12193200" cy="5536800"/>
              <a:chOff x="12623800" y="622800"/>
              <a:chExt cx="11176000" cy="5536800"/>
            </a:xfrm>
          </p:grpSpPr>
          <p:cxnSp>
            <p:nvCxnSpPr>
              <p:cNvPr id="30" name="Straight Connector 169"/>
              <p:cNvCxnSpPr/>
              <p:nvPr/>
            </p:nvCxnSpPr>
            <p:spPr>
              <a:xfrm>
                <a:off x="12623800" y="622299"/>
                <a:ext cx="1117655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170"/>
              <p:cNvCxnSpPr/>
              <p:nvPr/>
            </p:nvCxnSpPr>
            <p:spPr>
              <a:xfrm>
                <a:off x="12623800" y="914399"/>
                <a:ext cx="1117655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171"/>
              <p:cNvCxnSpPr/>
              <p:nvPr/>
            </p:nvCxnSpPr>
            <p:spPr>
              <a:xfrm>
                <a:off x="12623800" y="1204912"/>
                <a:ext cx="1117655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172"/>
              <p:cNvCxnSpPr/>
              <p:nvPr/>
            </p:nvCxnSpPr>
            <p:spPr>
              <a:xfrm>
                <a:off x="12623800" y="1497012"/>
                <a:ext cx="1117655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173"/>
              <p:cNvCxnSpPr/>
              <p:nvPr/>
            </p:nvCxnSpPr>
            <p:spPr>
              <a:xfrm>
                <a:off x="12623800" y="1787524"/>
                <a:ext cx="1117655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174"/>
              <p:cNvCxnSpPr/>
              <p:nvPr/>
            </p:nvCxnSpPr>
            <p:spPr>
              <a:xfrm>
                <a:off x="12623800" y="2079624"/>
                <a:ext cx="1117655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175"/>
              <p:cNvCxnSpPr/>
              <p:nvPr/>
            </p:nvCxnSpPr>
            <p:spPr>
              <a:xfrm>
                <a:off x="12623800" y="2370137"/>
                <a:ext cx="1117655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176"/>
              <p:cNvCxnSpPr/>
              <p:nvPr/>
            </p:nvCxnSpPr>
            <p:spPr>
              <a:xfrm>
                <a:off x="12623800" y="2662237"/>
                <a:ext cx="1117655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177"/>
              <p:cNvCxnSpPr/>
              <p:nvPr/>
            </p:nvCxnSpPr>
            <p:spPr>
              <a:xfrm>
                <a:off x="12623800" y="2954337"/>
                <a:ext cx="1117655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178"/>
              <p:cNvCxnSpPr/>
              <p:nvPr/>
            </p:nvCxnSpPr>
            <p:spPr>
              <a:xfrm>
                <a:off x="12623800" y="3244849"/>
                <a:ext cx="1117655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179"/>
              <p:cNvCxnSpPr/>
              <p:nvPr/>
            </p:nvCxnSpPr>
            <p:spPr>
              <a:xfrm>
                <a:off x="12623800" y="3536950"/>
                <a:ext cx="1117655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180"/>
              <p:cNvCxnSpPr/>
              <p:nvPr/>
            </p:nvCxnSpPr>
            <p:spPr>
              <a:xfrm>
                <a:off x="12623800" y="3827463"/>
                <a:ext cx="1117655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181"/>
              <p:cNvCxnSpPr/>
              <p:nvPr/>
            </p:nvCxnSpPr>
            <p:spPr>
              <a:xfrm>
                <a:off x="12623800" y="4119563"/>
                <a:ext cx="1117655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182"/>
              <p:cNvCxnSpPr/>
              <p:nvPr/>
            </p:nvCxnSpPr>
            <p:spPr>
              <a:xfrm>
                <a:off x="12623800" y="4411663"/>
                <a:ext cx="1117655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183"/>
              <p:cNvCxnSpPr/>
              <p:nvPr/>
            </p:nvCxnSpPr>
            <p:spPr>
              <a:xfrm>
                <a:off x="12623800" y="4702175"/>
                <a:ext cx="1117655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184"/>
              <p:cNvCxnSpPr/>
              <p:nvPr/>
            </p:nvCxnSpPr>
            <p:spPr>
              <a:xfrm>
                <a:off x="12623800" y="4994275"/>
                <a:ext cx="1117655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185"/>
              <p:cNvCxnSpPr/>
              <p:nvPr/>
            </p:nvCxnSpPr>
            <p:spPr>
              <a:xfrm>
                <a:off x="12623800" y="5284788"/>
                <a:ext cx="1117655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186"/>
              <p:cNvCxnSpPr/>
              <p:nvPr/>
            </p:nvCxnSpPr>
            <p:spPr>
              <a:xfrm>
                <a:off x="12623800" y="5576888"/>
                <a:ext cx="1117655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187"/>
              <p:cNvCxnSpPr/>
              <p:nvPr/>
            </p:nvCxnSpPr>
            <p:spPr>
              <a:xfrm>
                <a:off x="12623800" y="5867400"/>
                <a:ext cx="1117655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188"/>
              <p:cNvCxnSpPr/>
              <p:nvPr/>
            </p:nvCxnSpPr>
            <p:spPr>
              <a:xfrm>
                <a:off x="12623800" y="6159500"/>
                <a:ext cx="1117655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" name="Gutter space"/>
            <p:cNvGrpSpPr>
              <a:grpSpLocks/>
            </p:cNvGrpSpPr>
            <p:nvPr userDrawn="1"/>
          </p:nvGrpSpPr>
          <p:grpSpPr bwMode="auto">
            <a:xfrm>
              <a:off x="1277000" y="623550"/>
              <a:ext cx="9638000" cy="5537047"/>
              <a:chOff x="1277000" y="623550"/>
              <a:chExt cx="9638000" cy="5537047"/>
            </a:xfrm>
          </p:grpSpPr>
          <p:sp>
            <p:nvSpPr>
              <p:cNvPr id="19" name="Rectangle 34"/>
              <p:cNvSpPr>
                <a:spLocks noChangeArrowheads="1"/>
              </p:cNvSpPr>
              <p:nvPr/>
            </p:nvSpPr>
            <p:spPr bwMode="auto">
              <a:xfrm>
                <a:off x="6887683" y="623887"/>
                <a:ext cx="287342" cy="5537201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434343"/>
                  </a:solidFill>
                  <a:latin typeface="Trebuchet MS"/>
                  <a:cs typeface="+mn-cs"/>
                </a:endParaRPr>
              </a:p>
            </p:txBody>
          </p:sp>
          <p:sp>
            <p:nvSpPr>
              <p:cNvPr id="20" name="Rectangle 35"/>
              <p:cNvSpPr>
                <a:spLocks noChangeArrowheads="1"/>
              </p:cNvSpPr>
              <p:nvPr/>
            </p:nvSpPr>
            <p:spPr bwMode="auto">
              <a:xfrm>
                <a:off x="8757790" y="623887"/>
                <a:ext cx="287342" cy="5537201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434343"/>
                  </a:solidFill>
                  <a:latin typeface="Trebuchet MS"/>
                  <a:cs typeface="+mn-cs"/>
                </a:endParaRPr>
              </a:p>
            </p:txBody>
          </p:sp>
          <p:sp>
            <p:nvSpPr>
              <p:cNvPr id="21" name="Rectangle 36"/>
              <p:cNvSpPr>
                <a:spLocks noChangeArrowheads="1"/>
              </p:cNvSpPr>
              <p:nvPr/>
            </p:nvSpPr>
            <p:spPr bwMode="auto">
              <a:xfrm>
                <a:off x="7822736" y="623887"/>
                <a:ext cx="287343" cy="5537201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434343"/>
                  </a:solidFill>
                  <a:latin typeface="Trebuchet MS"/>
                  <a:cs typeface="+mn-cs"/>
                </a:endParaRPr>
              </a:p>
            </p:txBody>
          </p:sp>
          <p:sp>
            <p:nvSpPr>
              <p:cNvPr id="22" name="Rectangle 37"/>
              <p:cNvSpPr>
                <a:spLocks noChangeArrowheads="1"/>
              </p:cNvSpPr>
              <p:nvPr/>
            </p:nvSpPr>
            <p:spPr bwMode="auto">
              <a:xfrm>
                <a:off x="9692844" y="623887"/>
                <a:ext cx="287343" cy="5537201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434343"/>
                  </a:solidFill>
                  <a:latin typeface="Trebuchet MS"/>
                  <a:cs typeface="+mn-cs"/>
                </a:endParaRPr>
              </a:p>
            </p:txBody>
          </p:sp>
          <p:sp>
            <p:nvSpPr>
              <p:cNvPr id="23" name="Rectangle 38"/>
              <p:cNvSpPr>
                <a:spLocks noChangeArrowheads="1"/>
              </p:cNvSpPr>
              <p:nvPr/>
            </p:nvSpPr>
            <p:spPr bwMode="auto">
              <a:xfrm>
                <a:off x="10627898" y="623887"/>
                <a:ext cx="287342" cy="5537201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434343"/>
                  </a:solidFill>
                  <a:latin typeface="Trebuchet MS"/>
                  <a:cs typeface="+mn-cs"/>
                </a:endParaRPr>
              </a:p>
            </p:txBody>
          </p:sp>
          <p:sp>
            <p:nvSpPr>
              <p:cNvPr id="24" name="Rectangle 39"/>
              <p:cNvSpPr>
                <a:spLocks noChangeArrowheads="1"/>
              </p:cNvSpPr>
              <p:nvPr/>
            </p:nvSpPr>
            <p:spPr bwMode="auto">
              <a:xfrm>
                <a:off x="5952629" y="623887"/>
                <a:ext cx="287343" cy="5537201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434343"/>
                  </a:solidFill>
                  <a:latin typeface="Trebuchet MS"/>
                  <a:cs typeface="+mn-cs"/>
                </a:endParaRPr>
              </a:p>
            </p:txBody>
          </p:sp>
          <p:sp>
            <p:nvSpPr>
              <p:cNvPr id="25" name="Rectangle 40"/>
              <p:cNvSpPr>
                <a:spLocks noChangeArrowheads="1"/>
              </p:cNvSpPr>
              <p:nvPr/>
            </p:nvSpPr>
            <p:spPr bwMode="auto">
              <a:xfrm>
                <a:off x="1277360" y="623887"/>
                <a:ext cx="287342" cy="5537201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434343"/>
                  </a:solidFill>
                  <a:latin typeface="Trebuchet MS"/>
                  <a:cs typeface="+mn-cs"/>
                </a:endParaRPr>
              </a:p>
            </p:txBody>
          </p:sp>
          <p:sp>
            <p:nvSpPr>
              <p:cNvPr id="26" name="Rectangle 41"/>
              <p:cNvSpPr>
                <a:spLocks noChangeArrowheads="1"/>
              </p:cNvSpPr>
              <p:nvPr/>
            </p:nvSpPr>
            <p:spPr bwMode="auto">
              <a:xfrm>
                <a:off x="2212413" y="623887"/>
                <a:ext cx="287343" cy="5537201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434343"/>
                  </a:solidFill>
                  <a:latin typeface="Trebuchet MS"/>
                  <a:cs typeface="+mn-cs"/>
                </a:endParaRPr>
              </a:p>
            </p:txBody>
          </p:sp>
          <p:sp>
            <p:nvSpPr>
              <p:cNvPr id="27" name="Rectangle 42"/>
              <p:cNvSpPr>
                <a:spLocks noChangeArrowheads="1"/>
              </p:cNvSpPr>
              <p:nvPr/>
            </p:nvSpPr>
            <p:spPr bwMode="auto">
              <a:xfrm>
                <a:off x="3147468" y="623887"/>
                <a:ext cx="287342" cy="5537201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434343"/>
                  </a:solidFill>
                  <a:latin typeface="Trebuchet MS"/>
                  <a:cs typeface="+mn-cs"/>
                </a:endParaRPr>
              </a:p>
            </p:txBody>
          </p:sp>
          <p:sp>
            <p:nvSpPr>
              <p:cNvPr id="28" name="Rectangle 43"/>
              <p:cNvSpPr>
                <a:spLocks noChangeArrowheads="1"/>
              </p:cNvSpPr>
              <p:nvPr/>
            </p:nvSpPr>
            <p:spPr bwMode="auto">
              <a:xfrm>
                <a:off x="4082521" y="623887"/>
                <a:ext cx="287343" cy="5537201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434343"/>
                  </a:solidFill>
                  <a:latin typeface="Trebuchet MS"/>
                  <a:cs typeface="+mn-cs"/>
                </a:endParaRPr>
              </a:p>
            </p:txBody>
          </p:sp>
          <p:sp>
            <p:nvSpPr>
              <p:cNvPr id="29" name="Rectangle 44"/>
              <p:cNvSpPr>
                <a:spLocks noChangeArrowheads="1"/>
              </p:cNvSpPr>
              <p:nvPr/>
            </p:nvSpPr>
            <p:spPr bwMode="auto">
              <a:xfrm>
                <a:off x="5017575" y="623887"/>
                <a:ext cx="287342" cy="5537201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434343"/>
                  </a:solidFill>
                  <a:latin typeface="Trebuchet MS"/>
                  <a:cs typeface="+mn-cs"/>
                </a:endParaRPr>
              </a:p>
            </p:txBody>
          </p:sp>
        </p:grpSp>
        <p:sp>
          <p:nvSpPr>
            <p:cNvPr id="8" name="Slide edges"/>
            <p:cNvSpPr>
              <a:spLocks/>
            </p:cNvSpPr>
            <p:nvPr/>
          </p:nvSpPr>
          <p:spPr bwMode="auto">
            <a:xfrm>
              <a:off x="-600" y="-1"/>
              <a:ext cx="12193800" cy="6858001"/>
            </a:xfrm>
            <a:custGeom>
              <a:avLst/>
              <a:gdLst>
                <a:gd name="T0" fmla="*/ 6024 w 6026"/>
                <a:gd name="T1" fmla="*/ 3394 h 3396"/>
                <a:gd name="T2" fmla="*/ 6024 w 6026"/>
                <a:gd name="T3" fmla="*/ 3391 h 3396"/>
                <a:gd name="T4" fmla="*/ 5 w 6026"/>
                <a:gd name="T5" fmla="*/ 3391 h 3396"/>
                <a:gd name="T6" fmla="*/ 5 w 6026"/>
                <a:gd name="T7" fmla="*/ 5 h 3396"/>
                <a:gd name="T8" fmla="*/ 6021 w 6026"/>
                <a:gd name="T9" fmla="*/ 5 h 3396"/>
                <a:gd name="T10" fmla="*/ 6021 w 6026"/>
                <a:gd name="T11" fmla="*/ 3394 h 3396"/>
                <a:gd name="T12" fmla="*/ 6024 w 6026"/>
                <a:gd name="T13" fmla="*/ 3394 h 3396"/>
                <a:gd name="T14" fmla="*/ 6024 w 6026"/>
                <a:gd name="T15" fmla="*/ 3391 h 3396"/>
                <a:gd name="T16" fmla="*/ 6024 w 6026"/>
                <a:gd name="T17" fmla="*/ 3394 h 3396"/>
                <a:gd name="T18" fmla="*/ 6026 w 6026"/>
                <a:gd name="T19" fmla="*/ 3394 h 3396"/>
                <a:gd name="T20" fmla="*/ 6026 w 6026"/>
                <a:gd name="T21" fmla="*/ 0 h 3396"/>
                <a:gd name="T22" fmla="*/ 0 w 6026"/>
                <a:gd name="T23" fmla="*/ 0 h 3396"/>
                <a:gd name="T24" fmla="*/ 0 w 6026"/>
                <a:gd name="T25" fmla="*/ 3396 h 3396"/>
                <a:gd name="T26" fmla="*/ 6026 w 6026"/>
                <a:gd name="T27" fmla="*/ 3396 h 3396"/>
                <a:gd name="T28" fmla="*/ 6026 w 6026"/>
                <a:gd name="T29" fmla="*/ 3394 h 3396"/>
                <a:gd name="T30" fmla="*/ 6024 w 6026"/>
                <a:gd name="T31" fmla="*/ 3394 h 3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026" h="3396">
                  <a:moveTo>
                    <a:pt x="6024" y="3394"/>
                  </a:moveTo>
                  <a:lnTo>
                    <a:pt x="6024" y="3391"/>
                  </a:lnTo>
                  <a:lnTo>
                    <a:pt x="5" y="3391"/>
                  </a:lnTo>
                  <a:lnTo>
                    <a:pt x="5" y="5"/>
                  </a:lnTo>
                  <a:lnTo>
                    <a:pt x="6021" y="5"/>
                  </a:lnTo>
                  <a:lnTo>
                    <a:pt x="6021" y="3394"/>
                  </a:lnTo>
                  <a:lnTo>
                    <a:pt x="6024" y="3394"/>
                  </a:lnTo>
                  <a:lnTo>
                    <a:pt x="6024" y="3391"/>
                  </a:lnTo>
                  <a:lnTo>
                    <a:pt x="6024" y="3394"/>
                  </a:lnTo>
                  <a:lnTo>
                    <a:pt x="6026" y="3394"/>
                  </a:lnTo>
                  <a:lnTo>
                    <a:pt x="6026" y="0"/>
                  </a:lnTo>
                  <a:lnTo>
                    <a:pt x="0" y="0"/>
                  </a:lnTo>
                  <a:lnTo>
                    <a:pt x="0" y="3396"/>
                  </a:lnTo>
                  <a:lnTo>
                    <a:pt x="6026" y="3396"/>
                  </a:lnTo>
                  <a:lnTo>
                    <a:pt x="6026" y="3394"/>
                  </a:lnTo>
                  <a:lnTo>
                    <a:pt x="6024" y="3394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575757"/>
                </a:solidFill>
                <a:latin typeface="Trebuchet MS"/>
                <a:cs typeface="+mn-cs"/>
              </a:endParaRPr>
            </a:p>
          </p:txBody>
        </p:sp>
        <p:sp>
          <p:nvSpPr>
            <p:cNvPr id="9" name="Footnote measure"/>
            <p:cNvSpPr>
              <a:spLocks noChangeArrowheads="1"/>
            </p:cNvSpPr>
            <p:nvPr/>
          </p:nvSpPr>
          <p:spPr bwMode="auto">
            <a:xfrm>
              <a:off x="629649" y="6159500"/>
              <a:ext cx="10933302" cy="379413"/>
            </a:xfrm>
            <a:prstGeom prst="rect">
              <a:avLst/>
            </a:prstGeom>
            <a:solidFill>
              <a:schemeClr val="accent3">
                <a:alpha val="15000"/>
              </a:schemeClr>
            </a:solidFill>
            <a:ln>
              <a:noFill/>
            </a:ln>
            <a:extLst>
              <a:ext uri="{91240B29-F687-4F45-9708-019B960494DF}"/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434343"/>
                </a:solidFill>
                <a:latin typeface="Trebuchet MS"/>
                <a:cs typeface="+mn-cs"/>
              </a:endParaRPr>
            </a:p>
          </p:txBody>
        </p:sp>
        <p:sp>
          <p:nvSpPr>
            <p:cNvPr id="10" name="Whitespace measure"/>
            <p:cNvSpPr>
              <a:spLocks noChangeArrowheads="1"/>
            </p:cNvSpPr>
            <p:nvPr/>
          </p:nvSpPr>
          <p:spPr bwMode="auto">
            <a:xfrm>
              <a:off x="629649" y="1497012"/>
              <a:ext cx="10931715" cy="584200"/>
            </a:xfrm>
            <a:prstGeom prst="rect">
              <a:avLst/>
            </a:prstGeom>
            <a:solidFill>
              <a:schemeClr val="accent3">
                <a:alpha val="15000"/>
              </a:schemeClr>
            </a:solidFill>
            <a:ln>
              <a:noFill/>
            </a:ln>
            <a:extLst>
              <a:ext uri="{91240B29-F687-4F45-9708-019B960494DF}"/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434343"/>
                </a:solidFill>
                <a:latin typeface="Trebuchet MS"/>
                <a:cs typeface="+mn-cs"/>
              </a:endParaRPr>
            </a:p>
          </p:txBody>
        </p:sp>
        <p:grpSp>
          <p:nvGrpSpPr>
            <p:cNvPr id="11" name="Five column measure"/>
            <p:cNvGrpSpPr>
              <a:grpSpLocks/>
            </p:cNvGrpSpPr>
            <p:nvPr userDrawn="1"/>
          </p:nvGrpSpPr>
          <p:grpSpPr bwMode="auto">
            <a:xfrm>
              <a:off x="629400" y="5975122"/>
              <a:ext cx="10933200" cy="79536"/>
              <a:chOff x="629400" y="5975122"/>
              <a:chExt cx="10933200" cy="79536"/>
            </a:xfrm>
          </p:grpSpPr>
          <p:sp>
            <p:nvSpPr>
              <p:cNvPr id="14" name="Rectangle 5"/>
              <p:cNvSpPr>
                <a:spLocks noChangeArrowheads="1"/>
              </p:cNvSpPr>
              <p:nvPr/>
            </p:nvSpPr>
            <p:spPr bwMode="auto">
              <a:xfrm>
                <a:off x="2880763" y="5975350"/>
                <a:ext cx="1930434" cy="79375"/>
              </a:xfrm>
              <a:prstGeom prst="rect">
                <a:avLst/>
              </a:prstGeom>
              <a:solidFill>
                <a:schemeClr val="accent5">
                  <a:alpha val="10000"/>
                </a:schemeClr>
              </a:solidFill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434343"/>
                  </a:solidFill>
                  <a:latin typeface="Trebuchet MS"/>
                  <a:cs typeface="+mn-cs"/>
                </a:endParaRPr>
              </a:p>
            </p:txBody>
          </p:sp>
          <p:sp>
            <p:nvSpPr>
              <p:cNvPr id="15" name="Rectangle 7"/>
              <p:cNvSpPr>
                <a:spLocks noChangeArrowheads="1"/>
              </p:cNvSpPr>
              <p:nvPr/>
            </p:nvSpPr>
            <p:spPr bwMode="auto">
              <a:xfrm>
                <a:off x="9626167" y="5975350"/>
                <a:ext cx="1936784" cy="79375"/>
              </a:xfrm>
              <a:prstGeom prst="rect">
                <a:avLst/>
              </a:prstGeom>
              <a:solidFill>
                <a:schemeClr val="accent5">
                  <a:alpha val="10000"/>
                </a:schemeClr>
              </a:solidFill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434343"/>
                  </a:solidFill>
                  <a:latin typeface="Trebuchet MS"/>
                  <a:cs typeface="+mn-cs"/>
                </a:endParaRPr>
              </a:p>
            </p:txBody>
          </p:sp>
          <p:sp>
            <p:nvSpPr>
              <p:cNvPr id="16" name="Rectangle 9"/>
              <p:cNvSpPr>
                <a:spLocks noChangeArrowheads="1"/>
              </p:cNvSpPr>
              <p:nvPr/>
            </p:nvSpPr>
            <p:spPr bwMode="auto">
              <a:xfrm>
                <a:off x="7373466" y="5975350"/>
                <a:ext cx="1935196" cy="79375"/>
              </a:xfrm>
              <a:prstGeom prst="rect">
                <a:avLst/>
              </a:prstGeom>
              <a:solidFill>
                <a:schemeClr val="accent5">
                  <a:alpha val="10000"/>
                </a:schemeClr>
              </a:solidFill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434343"/>
                  </a:solidFill>
                  <a:latin typeface="Trebuchet MS"/>
                  <a:cs typeface="+mn-cs"/>
                </a:endParaRPr>
              </a:p>
            </p:txBody>
          </p:sp>
          <p:sp>
            <p:nvSpPr>
              <p:cNvPr id="17" name="Rectangle 11"/>
              <p:cNvSpPr>
                <a:spLocks noChangeArrowheads="1"/>
              </p:cNvSpPr>
              <p:nvPr/>
            </p:nvSpPr>
            <p:spPr bwMode="auto">
              <a:xfrm>
                <a:off x="5128702" y="5975350"/>
                <a:ext cx="1927258" cy="79375"/>
              </a:xfrm>
              <a:prstGeom prst="rect">
                <a:avLst/>
              </a:prstGeom>
              <a:solidFill>
                <a:schemeClr val="accent5">
                  <a:alpha val="10000"/>
                </a:schemeClr>
              </a:solidFill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434343"/>
                  </a:solidFill>
                  <a:latin typeface="Trebuchet MS"/>
                  <a:cs typeface="+mn-cs"/>
                </a:endParaRPr>
              </a:p>
            </p:txBody>
          </p:sp>
          <p:sp>
            <p:nvSpPr>
              <p:cNvPr id="18" name="Rectangle 13"/>
              <p:cNvSpPr>
                <a:spLocks noChangeArrowheads="1"/>
              </p:cNvSpPr>
              <p:nvPr/>
            </p:nvSpPr>
            <p:spPr bwMode="auto">
              <a:xfrm>
                <a:off x="629649" y="5975350"/>
                <a:ext cx="1933609" cy="79375"/>
              </a:xfrm>
              <a:prstGeom prst="rect">
                <a:avLst/>
              </a:prstGeom>
              <a:solidFill>
                <a:schemeClr val="accent5">
                  <a:alpha val="10000"/>
                </a:schemeClr>
              </a:solidFill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434343"/>
                  </a:solidFill>
                  <a:latin typeface="Trebuchet MS"/>
                  <a:cs typeface="+mn-cs"/>
                </a:endParaRPr>
              </a:p>
            </p:txBody>
          </p:sp>
        </p:grpSp>
        <p:sp>
          <p:nvSpPr>
            <p:cNvPr id="12" name="Live area"/>
            <p:cNvSpPr/>
            <p:nvPr/>
          </p:nvSpPr>
          <p:spPr>
            <a:xfrm>
              <a:off x="629649" y="2081212"/>
              <a:ext cx="10933302" cy="4078288"/>
            </a:xfrm>
            <a:custGeom>
              <a:avLst/>
              <a:gdLst>
                <a:gd name="connsiteX0" fmla="*/ 0 w 10931999"/>
                <a:gd name="connsiteY0" fmla="*/ 0 h 5537797"/>
                <a:gd name="connsiteX1" fmla="*/ 10931999 w 10931999"/>
                <a:gd name="connsiteY1" fmla="*/ 0 h 5537797"/>
                <a:gd name="connsiteX2" fmla="*/ 10931999 w 10931999"/>
                <a:gd name="connsiteY2" fmla="*/ 5537797 h 5537797"/>
                <a:gd name="connsiteX3" fmla="*/ 0 w 10931999"/>
                <a:gd name="connsiteY3" fmla="*/ 5537797 h 55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931999" h="5537797">
                  <a:moveTo>
                    <a:pt x="0" y="0"/>
                  </a:moveTo>
                  <a:lnTo>
                    <a:pt x="10931999" y="0"/>
                  </a:lnTo>
                  <a:lnTo>
                    <a:pt x="10931999" y="5537797"/>
                  </a:lnTo>
                  <a:lnTo>
                    <a:pt x="0" y="5537797"/>
                  </a:lnTo>
                  <a:close/>
                </a:path>
              </a:pathLst>
            </a:custGeom>
            <a:noFill/>
            <a:ln w="9525">
              <a:solidFill>
                <a:srgbClr val="E71C57">
                  <a:alpha val="35000"/>
                </a:srgbClr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fontAlgn="auto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defRPr/>
              </a:pPr>
              <a:endParaRPr lang="en-US" sz="1200">
                <a:solidFill>
                  <a:prstClr val="white"/>
                </a:solidFill>
              </a:endParaRPr>
            </a:p>
          </p:txBody>
        </p:sp>
        <p:sp>
          <p:nvSpPr>
            <p:cNvPr id="13" name="Footnote example"/>
            <p:cNvSpPr txBox="1"/>
            <p:nvPr/>
          </p:nvSpPr>
          <p:spPr>
            <a:xfrm>
              <a:off x="629649" y="6145213"/>
              <a:ext cx="9031444" cy="414337"/>
            </a:xfrm>
            <a:prstGeom prst="rect">
              <a:avLst/>
            </a:prstGeom>
            <a:noFill/>
          </p:spPr>
          <p:txBody>
            <a:bodyPr lIns="0" tIns="0" rIns="0" bIns="0" anchor="b">
              <a:spAutoFit/>
            </a:bodyPr>
            <a:lstStyle/>
            <a:p>
              <a:pPr fontAlgn="auto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00">
                  <a:solidFill>
                    <a:prstClr val="white">
                      <a:lumMod val="50000"/>
                    </a:prstClr>
                  </a:solidFill>
                  <a:latin typeface="Trebuchet MS"/>
                  <a:cs typeface="+mn-cs"/>
                  <a:sym typeface="Trebuchet MS" panose="020B0603020202020204" pitchFamily="34" charset="0"/>
                </a:rPr>
                <a:t>1. </a:t>
              </a:r>
              <a:r>
                <a:rPr lang="en-US" sz="1000" err="1">
                  <a:solidFill>
                    <a:prstClr val="white">
                      <a:lumMod val="50000"/>
                    </a:prstClr>
                  </a:solidFill>
                  <a:latin typeface="Trebuchet MS"/>
                  <a:cs typeface="+mn-cs"/>
                  <a:sym typeface="Trebuchet MS" panose="020B0603020202020204" pitchFamily="34" charset="0"/>
                </a:rPr>
                <a:t>xxxx</a:t>
              </a:r>
              <a:r>
                <a:rPr lang="en-US" sz="1000">
                  <a:solidFill>
                    <a:prstClr val="white">
                      <a:lumMod val="50000"/>
                    </a:prstClr>
                  </a:solidFill>
                  <a:latin typeface="Trebuchet MS"/>
                  <a:cs typeface="+mn-cs"/>
                  <a:sym typeface="Trebuchet MS" panose="020B0603020202020204" pitchFamily="34" charset="0"/>
                </a:rPr>
                <a:t>  2. </a:t>
              </a:r>
              <a:r>
                <a:rPr lang="en-US" sz="1000" err="1">
                  <a:solidFill>
                    <a:prstClr val="white">
                      <a:lumMod val="50000"/>
                    </a:prstClr>
                  </a:solidFill>
                  <a:latin typeface="Trebuchet MS"/>
                  <a:cs typeface="+mn-cs"/>
                  <a:sym typeface="Trebuchet MS" panose="020B0603020202020204" pitchFamily="34" charset="0"/>
                </a:rPr>
                <a:t>xxxx</a:t>
              </a:r>
              <a:r>
                <a:rPr lang="en-US" sz="1000">
                  <a:solidFill>
                    <a:prstClr val="white">
                      <a:lumMod val="50000"/>
                    </a:prstClr>
                  </a:solidFill>
                  <a:latin typeface="Trebuchet MS"/>
                  <a:cs typeface="+mn-cs"/>
                  <a:sym typeface="Trebuchet MS" panose="020B0603020202020204" pitchFamily="34" charset="0"/>
                </a:rPr>
                <a:t>  3. List footnotes in numerical order. Footnote numbers are not bracketed. Use 10pt font</a:t>
              </a:r>
            </a:p>
            <a:p>
              <a:pPr fontAlgn="auto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00">
                  <a:solidFill>
                    <a:prstClr val="white">
                      <a:lumMod val="50000"/>
                    </a:prstClr>
                  </a:solidFill>
                  <a:latin typeface="Trebuchet MS"/>
                  <a:cs typeface="+mn-cs"/>
                  <a:sym typeface="Trebuchet MS" panose="020B0603020202020204" pitchFamily="34" charset="0"/>
                </a:rPr>
                <a:t>Note: Do not put a period at the end of the note or the source</a:t>
              </a:r>
            </a:p>
            <a:p>
              <a:pPr fontAlgn="auto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00">
                  <a:solidFill>
                    <a:prstClr val="white">
                      <a:lumMod val="50000"/>
                    </a:prstClr>
                  </a:solidFill>
                  <a:latin typeface="Trebuchet MS"/>
                  <a:cs typeface="+mn-cs"/>
                  <a:sym typeface="Trebuchet MS" panose="020B0603020202020204" pitchFamily="34" charset="0"/>
                </a:rPr>
                <a:t>Source: Include a source for every chart that you use. Separate sources with a semicolon; -related sources go at the end</a:t>
              </a:r>
            </a:p>
          </p:txBody>
        </p:sp>
      </p:grpSp>
      <p:sp>
        <p:nvSpPr>
          <p:cNvPr id="50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prstClr val="white">
                    <a:lumMod val="50000"/>
                  </a:prstClr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Section Header Over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p:oleObj spid="_x0000_s1582081" name="Слайд think-cell" r:id="rId6" imgW="216" imgH="216" progId="">
              <p:embed/>
            </p:oleObj>
          </a:graphicData>
        </a:graphic>
      </p:graphicFrame>
      <p:sp>
        <p:nvSpPr>
          <p:cNvPr id="3" name="TextBox 9">
            <a:extLst>
              <a:ext uri="{FF2B5EF4-FFF2-40B4-BE49-F238E27FC236}"/>
            </a:extLst>
          </p:cNvPr>
          <p:cNvSpPr txBox="1"/>
          <p:nvPr userDrawn="1"/>
        </p:nvSpPr>
        <p:spPr>
          <a:xfrm>
            <a:off x="11168063" y="6405563"/>
            <a:ext cx="381000" cy="153987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0E5B86F9-0368-44A6-B937-1B3BCF32F0EA}" type="slidenum">
              <a:rPr lang="en-US" sz="10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  <a:sym typeface="Trebuchet MS" panose="020B0603020202020204" pitchFamily="34" charset="0"/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p:oleObj spid="_x0000_s1582082" name="Слайд think-cell" r:id="rId7" imgW="216" imgH="216" progId="">
              <p:embed/>
            </p:oleObj>
          </a:graphicData>
        </a:graphic>
      </p:graphicFrame>
      <p:sp>
        <p:nvSpPr>
          <p:cNvPr id="5" name="TextBox 6"/>
          <p:cNvSpPr txBox="1"/>
          <p:nvPr userDrawn="1"/>
        </p:nvSpPr>
        <p:spPr bwMode="white">
          <a:xfrm>
            <a:off x="11168063" y="6403975"/>
            <a:ext cx="381000" cy="153988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66FEA693-8843-423C-9BC5-DE713BF27EFD}" type="slidenum">
              <a:rPr lang="en-US" sz="1000">
                <a:solidFill>
                  <a:prstClr val="white"/>
                </a:solidFill>
                <a:latin typeface="Trebuchet MS" panose="020B0603020202020204" pitchFamily="34" charset="0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solidFill>
                <a:prstClr val="white"/>
              </a:solidFill>
              <a:latin typeface="Trebuchet MS" panose="020B0603020202020204" pitchFamily="34" charset="0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6" name="Rectangle 10"/>
          <p:cNvSpPr/>
          <p:nvPr userDrawn="1"/>
        </p:nvSpPr>
        <p:spPr bwMode="invGray">
          <a:xfrm>
            <a:off x="1387475" y="4691063"/>
            <a:ext cx="930275" cy="995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auto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2000" dirty="0">
              <a:solidFill>
                <a:prstClr val="white"/>
              </a:solidFill>
            </a:endParaRPr>
          </a:p>
        </p:txBody>
      </p:sp>
      <p:sp>
        <p:nvSpPr>
          <p:cNvPr id="7" name="Rectangle 11"/>
          <p:cNvSpPr/>
          <p:nvPr userDrawn="1">
            <p:custDataLst>
              <p:tags r:id="rId4"/>
            </p:custDataLst>
          </p:nvPr>
        </p:nvSpPr>
        <p:spPr>
          <a:xfrm>
            <a:off x="2509838" y="4691063"/>
            <a:ext cx="1570037" cy="1468437"/>
          </a:xfrm>
          <a:prstGeom prst="rect">
            <a:avLst/>
          </a:prstGeom>
          <a:noFill/>
          <a:ln w="9525" cmpd="sng">
            <a:solidFill>
              <a:srgbClr val="FFFFFF"/>
            </a:solidFill>
            <a:prstDash val="solid"/>
            <a:miter lim="800000"/>
          </a:ln>
          <a:extLst>
            <a:ext uri="{909E8E84-426E-40DD-AFC4-6F175D3DCCD1}"/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180000" rIns="182880" bIns="182880"/>
          <a:lstStyle/>
          <a:p>
            <a:pPr fontAlgn="auto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rgbClr val="FFFFFF"/>
              </a:solidFill>
            </a:endParaRPr>
          </a:p>
        </p:txBody>
      </p:sp>
      <p:sp>
        <p:nvSpPr>
          <p:cNvPr id="8" name="TextBox 1"/>
          <p:cNvSpPr txBox="1"/>
          <p:nvPr userDrawn="1"/>
        </p:nvSpPr>
        <p:spPr>
          <a:xfrm>
            <a:off x="630238" y="906463"/>
            <a:ext cx="3448050" cy="348932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lIns="612000" tIns="468000" rIns="0" bIns="0">
            <a:spAutoFit/>
          </a:bodyPr>
          <a:lstStyle/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defRPr/>
            </a:pPr>
            <a:endParaRPr lang="en-US" sz="5400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9" name="TextBox 1"/>
          <p:cNvSpPr txBox="1"/>
          <p:nvPr userDrawn="1"/>
        </p:nvSpPr>
        <p:spPr>
          <a:xfrm>
            <a:off x="1109663" y="1116013"/>
            <a:ext cx="2489200" cy="8953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dirty="0">
                <a:solidFill>
                  <a:prstClr val="white"/>
                </a:solidFill>
                <a:latin typeface="Trebuchet MS"/>
                <a:cs typeface="+mn-cs"/>
              </a:rPr>
              <a:t>Agenda</a:t>
            </a:r>
          </a:p>
        </p:txBody>
      </p:sp>
    </p:spTree>
  </p:cSld>
  <p:clrMapOvr>
    <a:masterClrMapping/>
  </p:clrMapOvr>
  <p:transition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p:oleObj spid="_x0000_s1583105" name="Слайд think-cell" r:id="rId5" imgW="216" imgH="216" progId="">
              <p:embed/>
            </p:oleObj>
          </a:graphicData>
        </a:graphic>
      </p:graphicFrame>
      <p:sp>
        <p:nvSpPr>
          <p:cNvPr id="3" name="TextBox 9">
            <a:extLst>
              <a:ext uri="{FF2B5EF4-FFF2-40B4-BE49-F238E27FC236}"/>
            </a:extLst>
          </p:cNvPr>
          <p:cNvSpPr txBox="1"/>
          <p:nvPr userDrawn="1"/>
        </p:nvSpPr>
        <p:spPr>
          <a:xfrm>
            <a:off x="11168063" y="6405563"/>
            <a:ext cx="381000" cy="153987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577302DF-EE46-4679-A47D-CF4B1191DC87}" type="slidenum">
              <a:rPr lang="en-US" sz="10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  <a:sym typeface="Trebuchet MS" panose="020B0603020202020204" pitchFamily="34" charset="0"/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p:oleObj spid="_x0000_s1583106" name="Слайд think-cell" r:id="rId6" imgW="216" imgH="216" progId="">
              <p:embed/>
            </p:oleObj>
          </a:graphicData>
        </a:graphic>
      </p:graphicFrame>
      <p:sp>
        <p:nvSpPr>
          <p:cNvPr id="5" name="TextBox 6"/>
          <p:cNvSpPr txBox="1"/>
          <p:nvPr userDrawn="1"/>
        </p:nvSpPr>
        <p:spPr bwMode="white">
          <a:xfrm>
            <a:off x="11168063" y="6403975"/>
            <a:ext cx="381000" cy="153988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3E1DB7AD-9E28-43D1-9667-269899057819}" type="slidenum">
              <a:rPr lang="en-US" sz="1000">
                <a:solidFill>
                  <a:prstClr val="white"/>
                </a:solidFill>
                <a:latin typeface="Trebuchet MS" panose="020B0603020202020204" pitchFamily="34" charset="0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solidFill>
                <a:prstClr val="white"/>
              </a:solidFill>
              <a:latin typeface="Trebuchet MS" panose="020B0603020202020204" pitchFamily="34" charset="0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6" name="Rectangle 9"/>
          <p:cNvSpPr/>
          <p:nvPr userDrawn="1"/>
        </p:nvSpPr>
        <p:spPr bwMode="white">
          <a:xfrm>
            <a:off x="1284288" y="1428750"/>
            <a:ext cx="947737" cy="94773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prstClr val="white"/>
              </a:solidFill>
              <a:sym typeface="Trebuchet MS" panose="020B0603020202020204" pitchFamily="34" charset="0"/>
            </a:endParaRPr>
          </a:p>
        </p:txBody>
      </p:sp>
      <p:sp>
        <p:nvSpPr>
          <p:cNvPr id="7" name="Rectangle 12"/>
          <p:cNvSpPr/>
          <p:nvPr userDrawn="1"/>
        </p:nvSpPr>
        <p:spPr>
          <a:xfrm>
            <a:off x="1285875" y="2667000"/>
            <a:ext cx="9618663" cy="32004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000" dirty="0">
              <a:solidFill>
                <a:prstClr val="white"/>
              </a:solidFill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Full Width Over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p:oleObj spid="_x0000_s1584129" name="Слайд think-cell" r:id="rId5" imgW="216" imgH="216" progId="">
              <p:embed/>
            </p:oleObj>
          </a:graphicData>
        </a:graphic>
      </p:graphicFrame>
      <p:sp>
        <p:nvSpPr>
          <p:cNvPr id="3" name="TextBox 9">
            <a:extLst>
              <a:ext uri="{FF2B5EF4-FFF2-40B4-BE49-F238E27FC236}"/>
            </a:extLst>
          </p:cNvPr>
          <p:cNvSpPr txBox="1"/>
          <p:nvPr userDrawn="1"/>
        </p:nvSpPr>
        <p:spPr>
          <a:xfrm>
            <a:off x="11168063" y="6405563"/>
            <a:ext cx="381000" cy="153987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7E72661C-EE23-45FF-8B34-C3DAC9E1811B}" type="slidenum">
              <a:rPr lang="en-US" sz="10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  <a:sym typeface="Trebuchet MS" panose="020B0603020202020204" pitchFamily="34" charset="0"/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p:oleObj spid="_x0000_s1584130" name="Слайд think-cell" r:id="rId6" imgW="216" imgH="216" progId="">
              <p:embed/>
            </p:oleObj>
          </a:graphicData>
        </a:graphic>
      </p:graphicFrame>
      <p:sp>
        <p:nvSpPr>
          <p:cNvPr id="5" name="TextBox 6"/>
          <p:cNvSpPr txBox="1"/>
          <p:nvPr userDrawn="1"/>
        </p:nvSpPr>
        <p:spPr bwMode="white">
          <a:xfrm>
            <a:off x="11168063" y="6403975"/>
            <a:ext cx="381000" cy="153988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32499C23-F4DB-44AC-9BED-1C7294085165}" type="slidenum">
              <a:rPr lang="en-US" sz="1000">
                <a:solidFill>
                  <a:prstClr val="white"/>
                </a:solidFill>
                <a:latin typeface="Trebuchet MS" panose="020B0603020202020204" pitchFamily="34" charset="0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solidFill>
                <a:prstClr val="white"/>
              </a:solidFill>
              <a:latin typeface="Trebuchet MS" panose="020B0603020202020204" pitchFamily="34" charset="0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6" name="Title 1"/>
          <p:cNvSpPr txBox="1">
            <a:spLocks/>
          </p:cNvSpPr>
          <p:nvPr userDrawn="1"/>
        </p:nvSpPr>
        <p:spPr>
          <a:xfrm>
            <a:off x="630238" y="622300"/>
            <a:ext cx="7189787" cy="471488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None/>
              <a:defRPr sz="3400" b="0" i="0" u="none" kern="1200" spc="0">
                <a:solidFill>
                  <a:schemeClr val="tx2">
                    <a:lumMod val="100000"/>
                  </a:schemeClr>
                </a:solidFill>
                <a:latin typeface="Trebuchet MS" panose="020B0603020202020204" pitchFamily="34" charset="0"/>
                <a:ea typeface="+mj-ea"/>
                <a:cs typeface="+mj-cs"/>
                <a:sym typeface="Trebuchet MS" panose="020B0603020202020204" pitchFamily="34" charset="0"/>
              </a:defRPr>
            </a:lvl1pPr>
          </a:lstStyle>
          <a:p>
            <a:pPr fontAlgn="auto">
              <a:defRPr/>
            </a:pPr>
            <a:r>
              <a:rPr lang="en-US" dirty="0">
                <a:solidFill>
                  <a:prstClr val="white"/>
                </a:solidFill>
              </a:rPr>
              <a:t>Agenda</a:t>
            </a:r>
          </a:p>
        </p:txBody>
      </p:sp>
      <p:cxnSp>
        <p:nvCxnSpPr>
          <p:cNvPr id="7" name="Straight Connector 12"/>
          <p:cNvCxnSpPr/>
          <p:nvPr userDrawn="1"/>
        </p:nvCxnSpPr>
        <p:spPr bwMode="white">
          <a:xfrm>
            <a:off x="619125" y="1206500"/>
            <a:ext cx="11576050" cy="0"/>
          </a:xfrm>
          <a:prstGeom prst="line">
            <a:avLst/>
          </a:prstGeom>
          <a:ln w="9525" cmpd="sng">
            <a:solidFill>
              <a:schemeClr val="bg1"/>
            </a:solidFill>
            <a:miter lim="800000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Two-Thir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p:oleObj spid="_x0000_s1585153" name="Слайд think-cell" r:id="rId5" imgW="216" imgH="216" progId="">
              <p:embed/>
            </p:oleObj>
          </a:graphicData>
        </a:graphic>
      </p:graphicFrame>
      <p:sp>
        <p:nvSpPr>
          <p:cNvPr id="3" name="TextBox 9">
            <a:extLst>
              <a:ext uri="{FF2B5EF4-FFF2-40B4-BE49-F238E27FC236}"/>
            </a:extLst>
          </p:cNvPr>
          <p:cNvSpPr txBox="1"/>
          <p:nvPr userDrawn="1"/>
        </p:nvSpPr>
        <p:spPr>
          <a:xfrm>
            <a:off x="11168063" y="6405563"/>
            <a:ext cx="381000" cy="153987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E639F431-6192-408D-9C34-29AB6A1B17A7}" type="slidenum">
              <a:rPr lang="en-US" sz="10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  <a:sym typeface="Trebuchet MS" panose="020B0603020202020204" pitchFamily="34" charset="0"/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p:oleObj spid="_x0000_s1585154" name="Слайд think-cell" r:id="rId6" imgW="216" imgH="216" progId="">
              <p:embed/>
            </p:oleObj>
          </a:graphicData>
        </a:graphic>
      </p:graphicFrame>
      <p:pic>
        <p:nvPicPr>
          <p:cNvPr id="5" name="Picture 9"/>
          <p:cNvPicPr>
            <a:picLocks noChangeAspect="1"/>
          </p:cNvPicPr>
          <p:nvPr userDrawn="1"/>
        </p:nvPicPr>
        <p:blipFill>
          <a:blip r:embed="rId7"/>
          <a:srcRect l="101" t="8742" r="29398" b="27"/>
          <a:stretch>
            <a:fillRect/>
          </a:stretch>
        </p:blipFill>
        <p:spPr bwMode="ltGray">
          <a:xfrm>
            <a:off x="3670300" y="0"/>
            <a:ext cx="4175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12"/>
          <p:cNvSpPr/>
          <p:nvPr userDrawn="1"/>
        </p:nvSpPr>
        <p:spPr bwMode="white">
          <a:xfrm>
            <a:off x="4081463" y="-1588"/>
            <a:ext cx="8110537" cy="685958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prstClr val="white"/>
              </a:solidFill>
              <a:sym typeface="Trebuchet MS" panose="020B0603020202020204" pitchFamily="34" charset="0"/>
            </a:endParaRPr>
          </a:p>
        </p:txBody>
      </p:sp>
      <p:sp>
        <p:nvSpPr>
          <p:cNvPr id="7" name="TextBox 14"/>
          <p:cNvSpPr txBox="1"/>
          <p:nvPr userDrawn="1"/>
        </p:nvSpPr>
        <p:spPr>
          <a:xfrm>
            <a:off x="11168063" y="6405563"/>
            <a:ext cx="381000" cy="153987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E4521E46-2CA2-4C79-A685-EDA5F03C9EA5}" type="slidenum">
              <a:rPr lang="en-US" sz="1000">
                <a:solidFill>
                  <a:prstClr val="white">
                    <a:lumMod val="50000"/>
                  </a:prstClr>
                </a:solidFill>
                <a:latin typeface="Trebuchet MS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solidFill>
                <a:prstClr val="white">
                  <a:lumMod val="50000"/>
                </a:prstClr>
              </a:solidFill>
              <a:latin typeface="Trebuchet MS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8" name="TextBox 16"/>
          <p:cNvSpPr txBox="1"/>
          <p:nvPr userDrawn="1"/>
        </p:nvSpPr>
        <p:spPr>
          <a:xfrm>
            <a:off x="630238" y="3208338"/>
            <a:ext cx="1546225" cy="442912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en-US" sz="3200" dirty="0">
                <a:solidFill>
                  <a:prstClr val="white"/>
                </a:solidFill>
                <a:latin typeface="Trebuchet MS"/>
                <a:cs typeface="+mn-cs"/>
              </a:rPr>
              <a:t>Agenda</a:t>
            </a:r>
          </a:p>
        </p:txBody>
      </p:sp>
    </p:spTree>
  </p:cSld>
  <p:clrMapOvr>
    <a:masterClrMapping/>
  </p:clrMapOvr>
  <p:transition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 D. Section Header Over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p:oleObj spid="_x0000_s1586177" name="Слайд think-cell" r:id="rId6" imgW="216" imgH="216" progId="">
              <p:embed/>
            </p:oleObj>
          </a:graphicData>
        </a:graphic>
      </p:graphicFrame>
      <p:sp>
        <p:nvSpPr>
          <p:cNvPr id="3" name="TextBox 9">
            <a:extLst>
              <a:ext uri="{FF2B5EF4-FFF2-40B4-BE49-F238E27FC236}"/>
            </a:extLst>
          </p:cNvPr>
          <p:cNvSpPr txBox="1"/>
          <p:nvPr userDrawn="1"/>
        </p:nvSpPr>
        <p:spPr>
          <a:xfrm>
            <a:off x="11168063" y="6405563"/>
            <a:ext cx="381000" cy="153987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20D864C5-2DD2-4D1E-BDC7-C621E4558A3E}" type="slidenum">
              <a:rPr lang="en-US" sz="10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  <a:sym typeface="Trebuchet MS" panose="020B0603020202020204" pitchFamily="34" charset="0"/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p:oleObj spid="_x0000_s1586178" name="Слайд think-cell" r:id="rId7" imgW="216" imgH="216" progId="">
              <p:embed/>
            </p:oleObj>
          </a:graphicData>
        </a:graphic>
      </p:graphicFrame>
      <p:sp>
        <p:nvSpPr>
          <p:cNvPr id="5" name="Rectangle 7"/>
          <p:cNvSpPr/>
          <p:nvPr userDrawn="1"/>
        </p:nvSpPr>
        <p:spPr bwMode="invGray">
          <a:xfrm>
            <a:off x="1387475" y="4691063"/>
            <a:ext cx="930275" cy="995362"/>
          </a:xfrm>
          <a:prstGeom prst="rect">
            <a:avLst/>
          </a:prstGeom>
          <a:noFill/>
          <a:ln w="9525">
            <a:solidFill>
              <a:schemeClr val="accent6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auto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2000" dirty="0">
              <a:solidFill>
                <a:prstClr val="white"/>
              </a:solidFill>
            </a:endParaRPr>
          </a:p>
        </p:txBody>
      </p:sp>
      <p:sp>
        <p:nvSpPr>
          <p:cNvPr id="6" name="Rectangle 9"/>
          <p:cNvSpPr/>
          <p:nvPr userDrawn="1">
            <p:custDataLst>
              <p:tags r:id="rId4"/>
            </p:custDataLst>
          </p:nvPr>
        </p:nvSpPr>
        <p:spPr>
          <a:xfrm>
            <a:off x="2509838" y="4691063"/>
            <a:ext cx="1570037" cy="1468437"/>
          </a:xfrm>
          <a:prstGeom prst="rect">
            <a:avLst/>
          </a:prstGeom>
          <a:noFill/>
          <a:ln w="9525" cmpd="sng">
            <a:solidFill>
              <a:schemeClr val="accent6"/>
            </a:solidFill>
            <a:prstDash val="solid"/>
            <a:miter lim="800000"/>
          </a:ln>
          <a:extLst>
            <a:ext uri="{909E8E84-426E-40DD-AFC4-6F175D3DCCD1}"/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180000" rIns="182880" bIns="182880"/>
          <a:lstStyle/>
          <a:p>
            <a:pPr fontAlgn="auto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rgbClr val="FFFFFF"/>
              </a:solidFill>
            </a:endParaRPr>
          </a:p>
        </p:txBody>
      </p:sp>
      <p:sp>
        <p:nvSpPr>
          <p:cNvPr id="7" name="TextBox 10"/>
          <p:cNvSpPr txBox="1"/>
          <p:nvPr userDrawn="1"/>
        </p:nvSpPr>
        <p:spPr>
          <a:xfrm>
            <a:off x="630238" y="906463"/>
            <a:ext cx="3448050" cy="3489325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txBody>
          <a:bodyPr lIns="612000" tIns="468000" rIns="0" bIns="0">
            <a:spAutoFit/>
          </a:bodyPr>
          <a:lstStyle/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defRPr/>
            </a:pPr>
            <a:endParaRPr lang="en-US" sz="5400" dirty="0">
              <a:solidFill>
                <a:srgbClr val="7FC463"/>
              </a:solidFill>
              <a:latin typeface="Trebuchet MS"/>
              <a:cs typeface="+mn-cs"/>
            </a:endParaRPr>
          </a:p>
        </p:txBody>
      </p:sp>
      <p:sp>
        <p:nvSpPr>
          <p:cNvPr id="8" name="TextBox 1"/>
          <p:cNvSpPr txBox="1"/>
          <p:nvPr userDrawn="1"/>
        </p:nvSpPr>
        <p:spPr>
          <a:xfrm>
            <a:off x="1109663" y="1116013"/>
            <a:ext cx="2489200" cy="89535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en-US"/>
            </a:defPPr>
            <a:lvl1pPr algn="ctr" fontAlgn="auto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defRPr sz="5400">
                <a:solidFill>
                  <a:schemeClr val="accent4"/>
                </a:solidFill>
                <a:latin typeface="+mj-lt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>
              <a:defRPr/>
            </a:pPr>
            <a:r>
              <a:rPr lang="en-US" dirty="0">
                <a:solidFill>
                  <a:srgbClr val="019DD9"/>
                </a:solidFill>
                <a:cs typeface="+mn-cs"/>
              </a:rPr>
              <a:t>Agenda</a:t>
            </a:r>
          </a:p>
        </p:txBody>
      </p:sp>
    </p:spTree>
  </p:cSld>
  <p:clrMapOvr>
    <a:masterClrMapping/>
  </p:clrMapOvr>
  <p:transition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 D.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p:oleObj spid="_x0000_s1587201" name="Слайд think-cell" r:id="rId5" imgW="216" imgH="216" progId="">
              <p:embed/>
            </p:oleObj>
          </a:graphicData>
        </a:graphic>
      </p:graphicFrame>
      <p:sp>
        <p:nvSpPr>
          <p:cNvPr id="3" name="TextBox 9">
            <a:extLst>
              <a:ext uri="{FF2B5EF4-FFF2-40B4-BE49-F238E27FC236}"/>
            </a:extLst>
          </p:cNvPr>
          <p:cNvSpPr txBox="1"/>
          <p:nvPr userDrawn="1"/>
        </p:nvSpPr>
        <p:spPr>
          <a:xfrm>
            <a:off x="11168063" y="6405563"/>
            <a:ext cx="381000" cy="153987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298DCBA6-F486-4C43-B618-DA272B6BCFAA}" type="slidenum">
              <a:rPr lang="en-US" sz="10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  <a:sym typeface="Trebuchet MS" panose="020B0603020202020204" pitchFamily="34" charset="0"/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p:oleObj spid="_x0000_s1587202" name="Слайд think-cell" r:id="rId6" imgW="216" imgH="216" progId="">
              <p:embed/>
            </p:oleObj>
          </a:graphicData>
        </a:graphic>
      </p:graphicFrame>
      <p:sp>
        <p:nvSpPr>
          <p:cNvPr id="5" name="Rectangle 7"/>
          <p:cNvSpPr/>
          <p:nvPr userDrawn="1"/>
        </p:nvSpPr>
        <p:spPr bwMode="white">
          <a:xfrm>
            <a:off x="1284288" y="1428750"/>
            <a:ext cx="947737" cy="947738"/>
          </a:xfrm>
          <a:prstGeom prst="rect">
            <a:avLst/>
          </a:prstGeom>
          <a:noFill/>
          <a:ln w="9525">
            <a:solidFill>
              <a:schemeClr val="accent6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auto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2000" dirty="0">
              <a:solidFill>
                <a:prstClr val="white"/>
              </a:solidFill>
              <a:sym typeface="Trebuchet MS" panose="020B0603020202020204" pitchFamily="34" charset="0"/>
            </a:endParaRPr>
          </a:p>
        </p:txBody>
      </p:sp>
      <p:sp>
        <p:nvSpPr>
          <p:cNvPr id="6" name="Rectangle 9"/>
          <p:cNvSpPr/>
          <p:nvPr userDrawn="1"/>
        </p:nvSpPr>
        <p:spPr>
          <a:xfrm>
            <a:off x="1285875" y="2667000"/>
            <a:ext cx="9618663" cy="3200400"/>
          </a:xfrm>
          <a:prstGeom prst="rect">
            <a:avLst/>
          </a:prstGeom>
          <a:noFill/>
          <a:ln w="9525">
            <a:solidFill>
              <a:schemeClr val="accent6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auto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2000" dirty="0">
              <a:solidFill>
                <a:prstClr val="white"/>
              </a:solidFill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 D. Full Width Over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p:oleObj spid="_x0000_s1588225" name="Слайд think-cell" r:id="rId5" imgW="216" imgH="216" progId="">
              <p:embed/>
            </p:oleObj>
          </a:graphicData>
        </a:graphic>
      </p:graphicFrame>
      <p:sp>
        <p:nvSpPr>
          <p:cNvPr id="3" name="TextBox 9">
            <a:extLst>
              <a:ext uri="{FF2B5EF4-FFF2-40B4-BE49-F238E27FC236}"/>
            </a:extLst>
          </p:cNvPr>
          <p:cNvSpPr txBox="1"/>
          <p:nvPr userDrawn="1"/>
        </p:nvSpPr>
        <p:spPr>
          <a:xfrm>
            <a:off x="11168063" y="6405563"/>
            <a:ext cx="381000" cy="153987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631D9BBC-E787-4B99-91B6-31EE416BB5BE}" type="slidenum">
              <a:rPr lang="en-US" sz="10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  <a:sym typeface="Trebuchet MS" panose="020B0603020202020204" pitchFamily="34" charset="0"/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p:oleObj spid="_x0000_s1588226" name="Слайд think-cell" r:id="rId6" imgW="216" imgH="216" progId="">
              <p:embed/>
            </p:oleObj>
          </a:graphicData>
        </a:graphic>
      </p:graphicFrame>
      <p:sp>
        <p:nvSpPr>
          <p:cNvPr id="5" name="Title 1"/>
          <p:cNvSpPr txBox="1">
            <a:spLocks/>
          </p:cNvSpPr>
          <p:nvPr userDrawn="1"/>
        </p:nvSpPr>
        <p:spPr>
          <a:xfrm>
            <a:off x="630238" y="622300"/>
            <a:ext cx="7189787" cy="471488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None/>
              <a:defRPr sz="3400" b="0" i="0" u="none" kern="1200" spc="0">
                <a:solidFill>
                  <a:schemeClr val="tx2">
                    <a:lumMod val="100000"/>
                  </a:schemeClr>
                </a:solidFill>
                <a:latin typeface="Trebuchet MS" panose="020B0603020202020204" pitchFamily="34" charset="0"/>
                <a:ea typeface="+mj-ea"/>
                <a:cs typeface="+mj-cs"/>
                <a:sym typeface="Trebuchet MS" panose="020B0603020202020204" pitchFamily="34" charset="0"/>
              </a:defRPr>
            </a:lvl1pPr>
          </a:lstStyle>
          <a:p>
            <a:pPr fontAlgn="auto">
              <a:defRPr/>
            </a:pPr>
            <a:r>
              <a:rPr lang="en-US" dirty="0">
                <a:solidFill>
                  <a:srgbClr val="019DD9"/>
                </a:solidFill>
              </a:rPr>
              <a:t>Agenda</a:t>
            </a:r>
          </a:p>
        </p:txBody>
      </p:sp>
      <p:cxnSp>
        <p:nvCxnSpPr>
          <p:cNvPr id="6" name="Straight Connector 8"/>
          <p:cNvCxnSpPr/>
          <p:nvPr userDrawn="1"/>
        </p:nvCxnSpPr>
        <p:spPr bwMode="white">
          <a:xfrm>
            <a:off x="619125" y="1206500"/>
            <a:ext cx="11576050" cy="0"/>
          </a:xfrm>
          <a:prstGeom prst="line">
            <a:avLst/>
          </a:prstGeom>
          <a:noFill/>
          <a:ln w="9525">
            <a:solidFill>
              <a:schemeClr val="accent6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D. Two-Thir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p:oleObj spid="_x0000_s1589249" name="Слайд think-cell" r:id="rId5" imgW="216" imgH="216" progId="">
              <p:embed/>
            </p:oleObj>
          </a:graphicData>
        </a:graphic>
      </p:graphicFrame>
      <p:sp>
        <p:nvSpPr>
          <p:cNvPr id="3" name="TextBox 9">
            <a:extLst>
              <a:ext uri="{FF2B5EF4-FFF2-40B4-BE49-F238E27FC236}"/>
            </a:extLst>
          </p:cNvPr>
          <p:cNvSpPr txBox="1"/>
          <p:nvPr userDrawn="1"/>
        </p:nvSpPr>
        <p:spPr>
          <a:xfrm>
            <a:off x="11168063" y="6405563"/>
            <a:ext cx="381000" cy="153987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3DB348DA-74F8-4116-A1DD-734C05F37F64}" type="slidenum">
              <a:rPr lang="en-US" sz="10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  <a:sym typeface="Trebuchet MS" panose="020B0603020202020204" pitchFamily="34" charset="0"/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p:oleObj spid="_x0000_s1589250" name="Слайд think-cell" r:id="rId6" imgW="216" imgH="216" progId="">
              <p:embed/>
            </p:oleObj>
          </a:graphicData>
        </a:graphic>
      </p:graphicFrame>
      <p:pic>
        <p:nvPicPr>
          <p:cNvPr id="5" name="Picture 22"/>
          <p:cNvPicPr>
            <a:picLocks noChangeAspect="1"/>
          </p:cNvPicPr>
          <p:nvPr userDrawn="1"/>
        </p:nvPicPr>
        <p:blipFill>
          <a:blip r:embed="rId7"/>
          <a:srcRect l="101" t="8742" r="29398" b="27"/>
          <a:stretch>
            <a:fillRect/>
          </a:stretch>
        </p:blipFill>
        <p:spPr bwMode="ltGray">
          <a:xfrm>
            <a:off x="3670300" y="0"/>
            <a:ext cx="4175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25"/>
          <p:cNvSpPr/>
          <p:nvPr userDrawn="1"/>
        </p:nvSpPr>
        <p:spPr bwMode="ltGray">
          <a:xfrm>
            <a:off x="4081463" y="-1588"/>
            <a:ext cx="8110537" cy="68595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prstClr val="white"/>
              </a:solidFill>
              <a:sym typeface="Trebuchet MS" panose="020B0603020202020204" pitchFamily="34" charset="0"/>
            </a:endParaRPr>
          </a:p>
        </p:txBody>
      </p:sp>
      <p:sp>
        <p:nvSpPr>
          <p:cNvPr id="7" name="TextBox 27"/>
          <p:cNvSpPr txBox="1"/>
          <p:nvPr userDrawn="1"/>
        </p:nvSpPr>
        <p:spPr>
          <a:xfrm>
            <a:off x="11168063" y="6405563"/>
            <a:ext cx="381000" cy="153987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28B5DD77-CD6C-4874-B269-5761CF880D54}" type="slidenum">
              <a:rPr lang="en-US" sz="1000">
                <a:solidFill>
                  <a:prstClr val="white">
                    <a:lumMod val="50000"/>
                  </a:prstClr>
                </a:solidFill>
                <a:latin typeface="Trebuchet MS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solidFill>
                <a:prstClr val="white">
                  <a:lumMod val="50000"/>
                </a:prstClr>
              </a:solidFill>
              <a:latin typeface="Trebuchet MS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8" name="TextBox 9"/>
          <p:cNvSpPr txBox="1"/>
          <p:nvPr userDrawn="1"/>
        </p:nvSpPr>
        <p:spPr>
          <a:xfrm>
            <a:off x="630238" y="3262313"/>
            <a:ext cx="1160462" cy="331787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en-US" sz="2400" dirty="0">
                <a:solidFill>
                  <a:prstClr val="white"/>
                </a:solidFill>
                <a:latin typeface="Trebuchet MS"/>
                <a:cs typeface="+mn-cs"/>
              </a:rPr>
              <a:t>Agenda</a:t>
            </a:r>
          </a:p>
        </p:txBody>
      </p:sp>
    </p:spTree>
  </p:cSld>
  <p:clrMapOvr>
    <a:masterClrMapping/>
  </p:clrMapOvr>
  <p:transition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D. 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p:oleObj spid="_x0000_s1590273" name="Слайд think-cell" r:id="rId5" imgW="216" imgH="216" progId="">
              <p:embed/>
            </p:oleObj>
          </a:graphicData>
        </a:graphic>
      </p:graphicFrame>
      <p:sp>
        <p:nvSpPr>
          <p:cNvPr id="3" name="TextBox 9">
            <a:extLst>
              <a:ext uri="{FF2B5EF4-FFF2-40B4-BE49-F238E27FC236}"/>
            </a:extLst>
          </p:cNvPr>
          <p:cNvSpPr txBox="1"/>
          <p:nvPr userDrawn="1"/>
        </p:nvSpPr>
        <p:spPr>
          <a:xfrm>
            <a:off x="11168063" y="6405563"/>
            <a:ext cx="381000" cy="153987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D8BF2339-2954-4F05-9D61-48E9D36AFA5F}" type="slidenum">
              <a:rPr lang="en-US" sz="10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  <a:sym typeface="Trebuchet MS" panose="020B0603020202020204" pitchFamily="34" charset="0"/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p:oleObj spid="_x0000_s1590274" name="Слайд think-cell" r:id="rId6" imgW="216" imgH="216" progId="">
              <p:embed/>
            </p:oleObj>
          </a:graphicData>
        </a:graphic>
      </p:graphicFrame>
      <p:sp>
        <p:nvSpPr>
          <p:cNvPr id="5" name="Freeform 12"/>
          <p:cNvSpPr/>
          <p:nvPr/>
        </p:nvSpPr>
        <p:spPr bwMode="ltGray">
          <a:xfrm>
            <a:off x="0" y="0"/>
            <a:ext cx="4087813" cy="6858000"/>
          </a:xfrm>
          <a:custGeom>
            <a:avLst/>
            <a:gdLst>
              <a:gd name="connsiteX0" fmla="*/ 0 w 4088312"/>
              <a:gd name="connsiteY0" fmla="*/ 0 h 6858000"/>
              <a:gd name="connsiteX1" fmla="*/ 3264933 w 4088312"/>
              <a:gd name="connsiteY1" fmla="*/ 0 h 6858000"/>
              <a:gd name="connsiteX2" fmla="*/ 4088312 w 4088312"/>
              <a:gd name="connsiteY2" fmla="*/ 3429000 h 6858000"/>
              <a:gd name="connsiteX3" fmla="*/ 3264933 w 4088312"/>
              <a:gd name="connsiteY3" fmla="*/ 6858000 h 6858000"/>
              <a:gd name="connsiteX4" fmla="*/ 0 w 4088312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8312" h="6858000">
                <a:moveTo>
                  <a:pt x="0" y="0"/>
                </a:moveTo>
                <a:lnTo>
                  <a:pt x="3264933" y="0"/>
                </a:lnTo>
                <a:lnTo>
                  <a:pt x="4088312" y="3429000"/>
                </a:lnTo>
                <a:lnTo>
                  <a:pt x="326493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defRPr/>
            </a:pPr>
            <a:endParaRPr lang="en-US" sz="1200" dirty="0">
              <a:solidFill>
                <a:prstClr val="white"/>
              </a:solidFill>
              <a:sym typeface="Trebuchet MS" panose="020B0603020202020204" pitchFamily="34" charset="0"/>
            </a:endParaRPr>
          </a:p>
        </p:txBody>
      </p:sp>
      <p:sp>
        <p:nvSpPr>
          <p:cNvPr id="6" name="Freeform 12"/>
          <p:cNvSpPr/>
          <p:nvPr userDrawn="1"/>
        </p:nvSpPr>
        <p:spPr bwMode="ltGray">
          <a:xfrm>
            <a:off x="0" y="0"/>
            <a:ext cx="4087813" cy="6858000"/>
          </a:xfrm>
          <a:custGeom>
            <a:avLst/>
            <a:gdLst>
              <a:gd name="connsiteX0" fmla="*/ 0 w 4088312"/>
              <a:gd name="connsiteY0" fmla="*/ 0 h 6858000"/>
              <a:gd name="connsiteX1" fmla="*/ 3264933 w 4088312"/>
              <a:gd name="connsiteY1" fmla="*/ 0 h 6858000"/>
              <a:gd name="connsiteX2" fmla="*/ 4088312 w 4088312"/>
              <a:gd name="connsiteY2" fmla="*/ 3429000 h 6858000"/>
              <a:gd name="connsiteX3" fmla="*/ 3264933 w 4088312"/>
              <a:gd name="connsiteY3" fmla="*/ 6858000 h 6858000"/>
              <a:gd name="connsiteX4" fmla="*/ 0 w 4088312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8312" h="6858000">
                <a:moveTo>
                  <a:pt x="0" y="0"/>
                </a:moveTo>
                <a:lnTo>
                  <a:pt x="3264933" y="0"/>
                </a:lnTo>
                <a:lnTo>
                  <a:pt x="4088312" y="3429000"/>
                </a:lnTo>
                <a:lnTo>
                  <a:pt x="326493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defRPr/>
            </a:pPr>
            <a:endParaRPr lang="en-US" sz="1200" dirty="0">
              <a:solidFill>
                <a:prstClr val="white"/>
              </a:solidFill>
              <a:sym typeface="Trebuchet MS" panose="020B0603020202020204" pitchFamily="34" charset="0"/>
            </a:endParaRPr>
          </a:p>
        </p:txBody>
      </p:sp>
      <p:sp>
        <p:nvSpPr>
          <p:cNvPr id="7" name="TextBox 19"/>
          <p:cNvSpPr txBox="1"/>
          <p:nvPr userDrawn="1"/>
        </p:nvSpPr>
        <p:spPr>
          <a:xfrm>
            <a:off x="630238" y="2578100"/>
            <a:ext cx="2819400" cy="1762125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 fontAlgn="auto">
              <a:lnSpc>
                <a:spcPct val="106000"/>
              </a:lnSpc>
              <a:spcBef>
                <a:spcPts val="0"/>
              </a:spcBef>
              <a:spcAft>
                <a:spcPts val="700"/>
              </a:spcAft>
              <a:defRPr/>
            </a:pPr>
            <a:r>
              <a:rPr lang="en-US" sz="5400" dirty="0">
                <a:solidFill>
                  <a:srgbClr val="0F6FC6"/>
                </a:solidFill>
                <a:latin typeface="Trebuchet MS" panose="020B0603020202020204" pitchFamily="34" charset="0"/>
                <a:cs typeface="+mn-cs"/>
                <a:sym typeface="Trebuchet MS" panose="020B0603020202020204" pitchFamily="34" charset="0"/>
              </a:rPr>
              <a:t>Table of contents</a:t>
            </a:r>
          </a:p>
        </p:txBody>
      </p:sp>
      <p:sp>
        <p:nvSpPr>
          <p:cNvPr id="8" name="TextBox 18"/>
          <p:cNvSpPr txBox="1"/>
          <p:nvPr userDrawn="1"/>
        </p:nvSpPr>
        <p:spPr>
          <a:xfrm>
            <a:off x="11168063" y="6405563"/>
            <a:ext cx="381000" cy="153987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5AE71918-171B-47F2-B29C-93A81BA9643E}" type="slidenum">
              <a:rPr lang="en-US" sz="1000">
                <a:solidFill>
                  <a:prstClr val="white"/>
                </a:solidFill>
                <a:latin typeface="Trebuchet MS" panose="020B0603020202020204" pitchFamily="34" charset="0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solidFill>
                <a:prstClr val="white"/>
              </a:solidFill>
              <a:latin typeface="Trebuchet MS" panose="020B0603020202020204" pitchFamily="34" charset="0"/>
              <a:cs typeface="+mn-cs"/>
              <a:sym typeface="Trebuchet MS" panose="020B0603020202020204" pitchFamily="34" charset="0"/>
            </a:endParaRPr>
          </a:p>
        </p:txBody>
      </p:sp>
      <p:pic>
        <p:nvPicPr>
          <p:cNvPr id="9" name="Picture 8"/>
          <p:cNvPicPr>
            <a:picLocks noChangeAspect="1" noChangeArrowheads="1"/>
          </p:cNvPicPr>
          <p:nvPr userDrawn="1"/>
        </p:nvPicPr>
        <p:blipFill>
          <a:blip r:embed="rId7"/>
          <a:srcRect/>
          <a:stretch>
            <a:fillRect/>
          </a:stretch>
        </p:blipFill>
        <p:spPr bwMode="auto">
          <a:xfrm>
            <a:off x="3108325" y="3586163"/>
            <a:ext cx="1365250" cy="3382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EDU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2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p:oleObj spid="_x0000_s1591297" name="Слайд think-cell" r:id="rId5" imgW="216" imgH="216" progId="">
              <p:embed/>
            </p:oleObj>
          </a:graphicData>
        </a:graphic>
      </p:graphicFrame>
      <p:sp>
        <p:nvSpPr>
          <p:cNvPr id="7" name="TextBox 9">
            <a:extLst>
              <a:ext uri="{FF2B5EF4-FFF2-40B4-BE49-F238E27FC236}"/>
            </a:extLst>
          </p:cNvPr>
          <p:cNvSpPr txBox="1"/>
          <p:nvPr userDrawn="1"/>
        </p:nvSpPr>
        <p:spPr>
          <a:xfrm>
            <a:off x="11168063" y="6405563"/>
            <a:ext cx="381000" cy="153987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1DA44A40-59CD-4982-9465-7D519E647B82}" type="slidenum">
              <a:rPr lang="en-US" sz="10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  <a:sym typeface="Trebuchet MS" panose="020B0603020202020204" pitchFamily="34" charset="0"/>
            </a:endParaRPr>
          </a:p>
        </p:txBody>
      </p:sp>
      <p:graphicFrame>
        <p:nvGraphicFramePr>
          <p:cNvPr id="8" name="Object 3"/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p:oleObj spid="_x0000_s1591298" name="Слайд think-cell" r:id="rId6" imgW="360" imgH="360" progId="">
              <p:embed/>
            </p:oleObj>
          </a:graphicData>
        </a:graphic>
      </p:graphicFrame>
      <p:pic>
        <p:nvPicPr>
          <p:cNvPr id="9" name="Picture 2" descr="A picture containing person&#10;&#10;Description automatically generated"/>
          <p:cNvPicPr>
            <a:picLocks noChangeAspect="1"/>
          </p:cNvPicPr>
          <p:nvPr userDrawn="1"/>
        </p:nvPicPr>
        <p:blipFill>
          <a:blip r:embed="rId7"/>
          <a:srcRect/>
          <a:stretch>
            <a:fillRect/>
          </a:stretch>
        </p:blipFill>
        <p:spPr bwMode="auto">
          <a:xfrm>
            <a:off x="0" y="0"/>
            <a:ext cx="12192000" cy="527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13"/>
          <p:cNvSpPr/>
          <p:nvPr userDrawn="1"/>
        </p:nvSpPr>
        <p:spPr>
          <a:xfrm>
            <a:off x="0" y="5278438"/>
            <a:ext cx="12192000" cy="1579562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defRPr/>
            </a:pPr>
            <a:endParaRPr lang="en-US" sz="1200">
              <a:solidFill>
                <a:schemeClr val="bg1"/>
              </a:solidFill>
              <a:sym typeface="Trebuchet MS" panose="020B0603020202020204" pitchFamily="34" charset="0"/>
            </a:endParaRPr>
          </a:p>
        </p:txBody>
      </p:sp>
      <p:pic>
        <p:nvPicPr>
          <p:cNvPr id="11" name="Picture 17"/>
          <p:cNvPicPr>
            <a:picLocks noChangeAspect="1"/>
          </p:cNvPicPr>
          <p:nvPr userDrawn="1"/>
        </p:nvPicPr>
        <p:blipFill>
          <a:blip r:embed="rId8"/>
          <a:srcRect l="8742" t="101" r="27" b="28143"/>
          <a:stretch>
            <a:fillRect/>
          </a:stretch>
        </p:blipFill>
        <p:spPr bwMode="auto">
          <a:xfrm>
            <a:off x="0" y="4816475"/>
            <a:ext cx="12190413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20"/>
          <p:cNvSpPr/>
          <p:nvPr userDrawn="1"/>
        </p:nvSpPr>
        <p:spPr bwMode="black">
          <a:xfrm>
            <a:off x="630238" y="625475"/>
            <a:ext cx="8126412" cy="5530850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90000"/>
                </a:schemeClr>
              </a:gs>
              <a:gs pos="100000">
                <a:schemeClr val="tx2">
                  <a:alpha val="36000"/>
                </a:schemeClr>
              </a:gs>
            </a:gsLst>
            <a:lin ang="189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auto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2000">
              <a:solidFill>
                <a:prstClr val="white"/>
              </a:solidFill>
              <a:sym typeface="Trebuchet MS" panose="020B0603020202020204" pitchFamily="34" charset="0"/>
            </a:endParaRPr>
          </a:p>
        </p:txBody>
      </p:sp>
      <p:sp>
        <p:nvSpPr>
          <p:cNvPr id="20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366561" y="5570642"/>
            <a:ext cx="1867935" cy="896833"/>
          </a:xfrm>
          <a:prstGeom prst="rect">
            <a:avLst/>
          </a:prstGeom>
        </p:spPr>
        <p:txBody>
          <a:bodyPr anchor="b"/>
          <a:lstStyle>
            <a:lvl1pPr algn="ctr">
              <a:defRPr sz="1600">
                <a:solidFill>
                  <a:schemeClr val="tx1"/>
                </a:solidFill>
                <a:latin typeface="Trebuchet MS" panose="020B0603020202020204" pitchFamily="34" charset="0"/>
                <a:sym typeface="Trebuchet MS" panose="020B0603020202020204" pitchFamily="34" charset="0"/>
              </a:defRPr>
            </a:lvl1pPr>
          </a:lstStyle>
          <a:p>
            <a:pPr lvl="0"/>
            <a:r>
              <a:rPr lang="ru-RU" noProof="0">
                <a:sym typeface="Trebuchet MS" panose="020B0603020202020204" pitchFamily="34" charset="0"/>
              </a:rPr>
              <a:t>Вставка рисунка</a:t>
            </a:r>
            <a:endParaRPr lang="en-US" noProof="0">
              <a:sym typeface="Trebuchet MS" panose="020B0603020202020204" pitchFamily="34" charset="0"/>
            </a:endParaRPr>
          </a:p>
        </p:txBody>
      </p:sp>
      <p:sp>
        <p:nvSpPr>
          <p:cNvPr id="22" name="Text Placeholder 6"/>
          <p:cNvSpPr>
            <a:spLocks noGrp="1"/>
          </p:cNvSpPr>
          <p:nvPr>
            <p:ph type="body" sz="quarter" idx="12"/>
          </p:nvPr>
        </p:nvSpPr>
        <p:spPr bwMode="black">
          <a:xfrm>
            <a:off x="1117415" y="6207842"/>
            <a:ext cx="6868800" cy="327148"/>
          </a:xfrm>
          <a:prstGeom prst="rect">
            <a:avLst/>
          </a:prstGeom>
          <a:noFill/>
        </p:spPr>
        <p:txBody>
          <a:bodyPr anchor="ctr"/>
          <a:lstStyle>
            <a:lvl1pPr algn="l">
              <a:lnSpc>
                <a:spcPct val="110000"/>
              </a:lnSpc>
              <a:buNone/>
              <a:defRPr sz="1200" b="1" cap="all" baseline="0">
                <a:solidFill>
                  <a:schemeClr val="accent5"/>
                </a:solidFill>
                <a:latin typeface="+mn-lt"/>
                <a:sym typeface="Trebuchet MS" panose="020B0603020202020204" pitchFamily="34" charset="0"/>
              </a:defRPr>
            </a:lvl1pPr>
            <a:lvl2pPr algn="ctr">
              <a:buNone/>
              <a:defRPr/>
            </a:lvl2pPr>
            <a:lvl3pPr marL="0" indent="0" algn="ctr">
              <a:buNone/>
              <a:defRPr/>
            </a:lvl3pPr>
            <a:lvl4pPr marL="228600" indent="0" algn="ctr">
              <a:buNone/>
              <a:defRPr/>
            </a:lvl4pPr>
            <a:lvl5pPr marL="457200" indent="0" algn="ctr"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Subtitle 2"/>
          <p:cNvSpPr>
            <a:spLocks noGrp="1"/>
          </p:cNvSpPr>
          <p:nvPr>
            <p:ph type="subTitle" idx="1"/>
          </p:nvPr>
        </p:nvSpPr>
        <p:spPr bwMode="white">
          <a:xfrm>
            <a:off x="1117415" y="5495706"/>
            <a:ext cx="6868800" cy="436195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10000"/>
              </a:lnSpc>
              <a:buNone/>
              <a:defRPr sz="1600" baseline="0">
                <a:solidFill>
                  <a:schemeClr val="bg1"/>
                </a:solidFill>
                <a:latin typeface="+mn-lt"/>
                <a:sym typeface="Trebuchet MS" panose="020B0603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27" name="Title 1"/>
          <p:cNvSpPr>
            <a:spLocks noGrp="1"/>
          </p:cNvSpPr>
          <p:nvPr>
            <p:ph type="ctrTitle"/>
          </p:nvPr>
        </p:nvSpPr>
        <p:spPr bwMode="ltGray">
          <a:xfrm>
            <a:off x="1117415" y="1886242"/>
            <a:ext cx="6868800" cy="313842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lnSpc>
                <a:spcPct val="93000"/>
              </a:lnSpc>
              <a:defRPr sz="5400" baseline="0">
                <a:solidFill>
                  <a:schemeClr val="bg1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Green one thi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p:oleObj spid="_x0000_s1592321" name="Слайд think-cell" r:id="rId4" imgW="216" imgH="216" progId="">
              <p:embed/>
            </p:oleObj>
          </a:graphicData>
        </a:graphic>
      </p:graphicFrame>
      <p:sp>
        <p:nvSpPr>
          <p:cNvPr id="4" name="TextBox 9">
            <a:extLst>
              <a:ext uri="{FF2B5EF4-FFF2-40B4-BE49-F238E27FC236}"/>
            </a:extLst>
          </p:cNvPr>
          <p:cNvSpPr txBox="1"/>
          <p:nvPr userDrawn="1"/>
        </p:nvSpPr>
        <p:spPr>
          <a:xfrm>
            <a:off x="11168063" y="6405563"/>
            <a:ext cx="381000" cy="153987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BC4FF040-8E2A-4EE1-83A3-61D42A91F9E2}" type="slidenum">
              <a:rPr lang="en-US" sz="10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  <a:sym typeface="Trebuchet MS" panose="020B0603020202020204" pitchFamily="34" charset="0"/>
            </a:endParaRPr>
          </a:p>
        </p:txBody>
      </p:sp>
      <p:pic>
        <p:nvPicPr>
          <p:cNvPr id="5" name="Picture 9"/>
          <p:cNvPicPr>
            <a:picLocks noChangeAspect="1"/>
          </p:cNvPicPr>
          <p:nvPr userDrawn="1"/>
        </p:nvPicPr>
        <p:blipFill>
          <a:blip r:embed="rId5"/>
          <a:srcRect l="101" t="8742" r="29398" b="27"/>
          <a:stretch>
            <a:fillRect/>
          </a:stretch>
        </p:blipFill>
        <p:spPr bwMode="ltGray">
          <a:xfrm>
            <a:off x="3670300" y="0"/>
            <a:ext cx="4175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12"/>
          <p:cNvSpPr/>
          <p:nvPr userDrawn="1"/>
        </p:nvSpPr>
        <p:spPr bwMode="white">
          <a:xfrm>
            <a:off x="4081463" y="-1588"/>
            <a:ext cx="8110537" cy="685958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bg1"/>
              </a:solidFill>
              <a:sym typeface="Trebuchet MS" panose="020B0603020202020204" pitchFamily="34" charset="0"/>
            </a:endParaRPr>
          </a:p>
        </p:txBody>
      </p:sp>
      <p:sp>
        <p:nvSpPr>
          <p:cNvPr id="7" name="Copyright"/>
          <p:cNvSpPr txBox="1"/>
          <p:nvPr userDrawn="1"/>
        </p:nvSpPr>
        <p:spPr>
          <a:xfrm rot="16200000">
            <a:off x="9486900" y="3921125"/>
            <a:ext cx="5133975" cy="98425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7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  <a:sym typeface="Trebuchet MS" panose="020B0603020202020204" pitchFamily="34" charset="0"/>
              </a:rPr>
              <a:t>Copyright © 2022 by BCG. All rights reserved.</a:t>
            </a:r>
            <a:endParaRPr lang="en-US" sz="7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8" name="TextBox 14"/>
          <p:cNvSpPr txBox="1"/>
          <p:nvPr userDrawn="1"/>
        </p:nvSpPr>
        <p:spPr>
          <a:xfrm>
            <a:off x="11168063" y="6405563"/>
            <a:ext cx="381000" cy="153987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D3509396-D2D0-4759-AC22-EF2B91F3D8F8}" type="slidenum">
              <a:rPr lang="en-US" sz="10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11" name="Title 4"/>
          <p:cNvSpPr>
            <a:spLocks noGrp="1"/>
          </p:cNvSpPr>
          <p:nvPr>
            <p:ph type="title"/>
          </p:nvPr>
        </p:nvSpPr>
        <p:spPr>
          <a:xfrm>
            <a:off x="630000" y="2681103"/>
            <a:ext cx="3127881" cy="1495794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3200">
                <a:solidFill>
                  <a:schemeClr val="bg1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9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Big statement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p:oleObj spid="_x0000_s1593345" name="Слайд think-cell" r:id="rId4" imgW="216" imgH="216" progId="">
              <p:embed/>
            </p:oleObj>
          </a:graphicData>
        </a:graphic>
      </p:graphicFrame>
      <p:sp>
        <p:nvSpPr>
          <p:cNvPr id="4" name="TextBox 9">
            <a:extLst>
              <a:ext uri="{FF2B5EF4-FFF2-40B4-BE49-F238E27FC236}"/>
            </a:extLst>
          </p:cNvPr>
          <p:cNvSpPr txBox="1"/>
          <p:nvPr userDrawn="1"/>
        </p:nvSpPr>
        <p:spPr>
          <a:xfrm>
            <a:off x="11168063" y="6405563"/>
            <a:ext cx="381000" cy="153987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FD402E1B-32D6-46F9-881F-327E2941DEC7}" type="slidenum">
              <a:rPr lang="en-US" sz="10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5" name="TextBox 2"/>
          <p:cNvSpPr txBox="1"/>
          <p:nvPr/>
        </p:nvSpPr>
        <p:spPr>
          <a:xfrm>
            <a:off x="11168063" y="6405563"/>
            <a:ext cx="381000" cy="153987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6515A690-D73C-4699-8136-84AFDACD83B2}" type="slidenum">
              <a:rPr lang="en-US" sz="1000">
                <a:solidFill>
                  <a:schemeClr val="bg1"/>
                </a:solidFill>
                <a:latin typeface="+mn-lt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solidFill>
                <a:schemeClr val="bg1"/>
              </a:solidFill>
              <a:latin typeface="+mn-lt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30000" y="3826333"/>
            <a:ext cx="10933200" cy="1606550"/>
          </a:xfrm>
        </p:spPr>
        <p:txBody>
          <a:bodyPr anchor="b">
            <a:noAutofit/>
          </a:bodyPr>
          <a:lstStyle>
            <a:lvl1pPr marL="0" algn="l" defTabSz="914400" rtl="0" eaLnBrk="1" fontAlgn="auto" latinLnBrk="0" hangingPunct="1">
              <a:lnSpc>
                <a:spcPts val="6000"/>
              </a:lnSpc>
              <a:spcBef>
                <a:spcPts val="0"/>
              </a:spcBef>
              <a:spcAft>
                <a:spcPts val="0"/>
              </a:spcAft>
              <a:defRPr lang="en-US" sz="5400" kern="1200" baseline="0" dirty="0">
                <a:solidFill>
                  <a:schemeClr val="bg1"/>
                </a:solidFill>
                <a:latin typeface="+mj-lt"/>
                <a:ea typeface="+mn-ea"/>
                <a:cs typeface="Arial" panose="020B0604020202020204" pitchFamily="34" charset="0"/>
                <a:sym typeface="Trebuchet MS" panose="020B0603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. Green one thi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p:oleObj spid="_x0000_s1594369" name="Слайд think-cell" r:id="rId4" imgW="216" imgH="216" progId="">
              <p:embed/>
            </p:oleObj>
          </a:graphicData>
        </a:graphic>
      </p:graphicFrame>
      <p:sp>
        <p:nvSpPr>
          <p:cNvPr id="4" name="TextBox 9">
            <a:extLst>
              <a:ext uri="{FF2B5EF4-FFF2-40B4-BE49-F238E27FC236}"/>
            </a:extLst>
          </p:cNvPr>
          <p:cNvSpPr txBox="1"/>
          <p:nvPr userDrawn="1"/>
        </p:nvSpPr>
        <p:spPr>
          <a:xfrm>
            <a:off x="11168063" y="6405563"/>
            <a:ext cx="381000" cy="153987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F5787985-C25E-4249-91F4-FED62FB7E6F5}" type="slidenum">
              <a:rPr lang="en-US" sz="10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  <a:sym typeface="Trebuchet MS" panose="020B0603020202020204" pitchFamily="34" charset="0"/>
            </a:endParaRPr>
          </a:p>
        </p:txBody>
      </p:sp>
      <p:pic>
        <p:nvPicPr>
          <p:cNvPr id="5" name="Picture 22"/>
          <p:cNvPicPr>
            <a:picLocks noChangeAspect="1"/>
          </p:cNvPicPr>
          <p:nvPr userDrawn="1"/>
        </p:nvPicPr>
        <p:blipFill>
          <a:blip r:embed="rId5"/>
          <a:srcRect l="101" t="8742" r="29398" b="27"/>
          <a:stretch>
            <a:fillRect/>
          </a:stretch>
        </p:blipFill>
        <p:spPr bwMode="ltGray">
          <a:xfrm>
            <a:off x="3670300" y="0"/>
            <a:ext cx="4175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25"/>
          <p:cNvSpPr/>
          <p:nvPr userDrawn="1"/>
        </p:nvSpPr>
        <p:spPr bwMode="ltGray">
          <a:xfrm>
            <a:off x="4081463" y="-1588"/>
            <a:ext cx="8110537" cy="68595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>
              <a:solidFill>
                <a:schemeClr val="bg1"/>
              </a:solidFill>
              <a:sym typeface="Trebuchet MS" panose="020B0603020202020204" pitchFamily="34" charset="0"/>
            </a:endParaRPr>
          </a:p>
        </p:txBody>
      </p:sp>
      <p:sp>
        <p:nvSpPr>
          <p:cNvPr id="7" name="TextBox 27"/>
          <p:cNvSpPr txBox="1"/>
          <p:nvPr userDrawn="1"/>
        </p:nvSpPr>
        <p:spPr>
          <a:xfrm>
            <a:off x="11168063" y="6405563"/>
            <a:ext cx="381000" cy="153987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BC523E77-2039-4B01-A24B-DEAA3B57C515}" type="slidenum">
              <a:rPr lang="en-US" sz="10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>
              <a:solidFill>
                <a:schemeClr val="bg1">
                  <a:lumMod val="50000"/>
                </a:schemeClr>
              </a:solidFill>
              <a:latin typeface="+mn-lt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24" name="Title 4"/>
          <p:cNvSpPr>
            <a:spLocks noGrp="1"/>
          </p:cNvSpPr>
          <p:nvPr>
            <p:ph type="title"/>
          </p:nvPr>
        </p:nvSpPr>
        <p:spPr>
          <a:xfrm>
            <a:off x="630000" y="2681103"/>
            <a:ext cx="3127881" cy="1495794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2400">
                <a:solidFill>
                  <a:schemeClr val="bg1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8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D. Blank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p:oleObj spid="_x0000_s1595393" name="Слайд think-cell" r:id="rId4" imgW="216" imgH="216" progId="">
              <p:embed/>
            </p:oleObj>
          </a:graphicData>
        </a:graphic>
      </p:graphicFrame>
      <p:sp>
        <p:nvSpPr>
          <p:cNvPr id="3" name="TextBox 9">
            <a:extLst>
              <a:ext uri="{FF2B5EF4-FFF2-40B4-BE49-F238E27FC236}"/>
            </a:extLst>
          </p:cNvPr>
          <p:cNvSpPr txBox="1"/>
          <p:nvPr userDrawn="1"/>
        </p:nvSpPr>
        <p:spPr>
          <a:xfrm>
            <a:off x="11168063" y="6405563"/>
            <a:ext cx="381000" cy="153987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DB062F4E-42D7-46D2-AFEF-DB89F78336F2}" type="slidenum">
              <a:rPr lang="en-US" sz="10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4" name="TextBox 10"/>
          <p:cNvSpPr txBox="1"/>
          <p:nvPr userDrawn="1"/>
        </p:nvSpPr>
        <p:spPr>
          <a:xfrm>
            <a:off x="11168063" y="6405563"/>
            <a:ext cx="381000" cy="153987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095DE09F-6D4A-48B0-8A0C-8D9B60D48D38}" type="slidenum">
              <a:rPr lang="en-US" sz="1000">
                <a:solidFill>
                  <a:schemeClr val="bg1"/>
                </a:solidFill>
                <a:latin typeface="+mn-lt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solidFill>
                <a:schemeClr val="bg1"/>
              </a:solidFill>
              <a:latin typeface="+mn-lt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Green hal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2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p:oleObj spid="_x0000_s1596417" name="Слайд think-cell" r:id="rId4" imgW="216" imgH="216" progId="">
              <p:embed/>
            </p:oleObj>
          </a:graphicData>
        </a:graphic>
      </p:graphicFrame>
      <p:sp>
        <p:nvSpPr>
          <p:cNvPr id="5" name="TextBox 9">
            <a:extLst>
              <a:ext uri="{FF2B5EF4-FFF2-40B4-BE49-F238E27FC236}"/>
            </a:extLst>
          </p:cNvPr>
          <p:cNvSpPr txBox="1"/>
          <p:nvPr userDrawn="1"/>
        </p:nvSpPr>
        <p:spPr>
          <a:xfrm>
            <a:off x="11168063" y="6405563"/>
            <a:ext cx="381000" cy="153987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26CC734C-34A8-45D4-A575-69B928EE6A62}" type="slidenum">
              <a:rPr lang="en-US" sz="10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  <a:sym typeface="Trebuchet MS" panose="020B0603020202020204" pitchFamily="34" charset="0"/>
            </a:endParaRPr>
          </a:p>
        </p:txBody>
      </p:sp>
      <p:pic>
        <p:nvPicPr>
          <p:cNvPr id="6" name="Picture 10"/>
          <p:cNvPicPr>
            <a:picLocks noChangeAspect="1"/>
          </p:cNvPicPr>
          <p:nvPr userDrawn="1"/>
        </p:nvPicPr>
        <p:blipFill>
          <a:blip r:embed="rId5"/>
          <a:srcRect l="101" t="8742" r="29398" b="27"/>
          <a:stretch>
            <a:fillRect/>
          </a:stretch>
        </p:blipFill>
        <p:spPr bwMode="ltGray">
          <a:xfrm>
            <a:off x="5689600" y="0"/>
            <a:ext cx="4175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11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defRPr/>
            </a:pPr>
            <a:endParaRPr lang="en-US" sz="1200" dirty="0">
              <a:solidFill>
                <a:schemeClr val="bg1"/>
              </a:solidFill>
              <a:sym typeface="Trebuchet MS" panose="020B0603020202020204" pitchFamily="34" charset="0"/>
            </a:endParaRPr>
          </a:p>
        </p:txBody>
      </p:sp>
      <p:sp>
        <p:nvSpPr>
          <p:cNvPr id="8" name="TextBox 14"/>
          <p:cNvSpPr txBox="1"/>
          <p:nvPr userDrawn="1"/>
        </p:nvSpPr>
        <p:spPr>
          <a:xfrm>
            <a:off x="11168063" y="6405563"/>
            <a:ext cx="381000" cy="153987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C555986F-0108-4571-A168-C8CDC7A14F17}" type="slidenum">
              <a:rPr lang="en-US" sz="10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9" name="Copyright"/>
          <p:cNvSpPr txBox="1"/>
          <p:nvPr userDrawn="1"/>
        </p:nvSpPr>
        <p:spPr>
          <a:xfrm rot="16200000">
            <a:off x="9486900" y="3921125"/>
            <a:ext cx="5133975" cy="98425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7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  <a:sym typeface="Trebuchet MS" panose="020B0603020202020204" pitchFamily="34" charset="0"/>
              </a:rPr>
              <a:t>Copyright © 2021 by BCG. All rights reserved.</a:t>
            </a:r>
            <a:endParaRPr lang="en-US" sz="7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13" name="Picture Placeholder 18"/>
          <p:cNvSpPr>
            <a:spLocks noGrp="1"/>
          </p:cNvSpPr>
          <p:nvPr>
            <p:ph type="pic" sz="quarter" idx="14"/>
          </p:nvPr>
        </p:nvSpPr>
        <p:spPr>
          <a:xfrm>
            <a:off x="6092021" y="0"/>
            <a:ext cx="6099977" cy="6858000"/>
          </a:xfrm>
          <a:prstGeom prst="rect">
            <a:avLst/>
          </a:prstGeom>
          <a:noFill/>
        </p:spPr>
        <p:txBody>
          <a:bodyPr lIns="914400" tIns="914400" rIns="914400" bIns="914400"/>
          <a:lstStyle>
            <a:lvl1pPr algn="ctr">
              <a:defRPr sz="1800" baseline="0">
                <a:latin typeface="Trebuchet MS" panose="020B0603020202020204" pitchFamily="34" charset="0"/>
                <a:sym typeface="Trebuchet MS" panose="020B0603020202020204" pitchFamily="34" charset="0"/>
              </a:defRPr>
            </a:lvl1pPr>
          </a:lstStyle>
          <a:p>
            <a:pPr lvl="0"/>
            <a:r>
              <a:rPr lang="ru-RU" noProof="0" dirty="0">
                <a:sym typeface="Trebuchet MS" panose="020B0603020202020204" pitchFamily="34" charset="0"/>
              </a:rPr>
              <a:t>Вставка рисунка</a:t>
            </a:r>
            <a:endParaRPr lang="en-US" noProof="0" dirty="0">
              <a:sym typeface="Trebuchet MS" panose="020B0603020202020204" pitchFamily="34" charset="0"/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 bwMode="black">
          <a:xfrm>
            <a:off x="630000" y="1785600"/>
            <a:ext cx="4388400" cy="3286800"/>
          </a:xfrm>
          <a:prstGeom prst="rect">
            <a:avLst/>
          </a:prstGeom>
          <a:noFill/>
        </p:spPr>
        <p:txBody>
          <a:bodyPr rIns="320040" anchor="ctr">
            <a:noAutofit/>
          </a:bodyPr>
          <a:lstStyle>
            <a:lvl1pPr>
              <a:defRPr sz="4400">
                <a:solidFill>
                  <a:schemeClr val="bg1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" name="Date Placeholder 2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. Four column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p:oleObj spid="_x0000_s1597441" name="Слайд think-cell" r:id="rId4" imgW="216" imgH="216" progId="">
              <p:embed/>
            </p:oleObj>
          </a:graphicData>
        </a:graphic>
      </p:graphicFrame>
      <p:sp>
        <p:nvSpPr>
          <p:cNvPr id="4" name="TextBox 9">
            <a:extLst>
              <a:ext uri="{FF2B5EF4-FFF2-40B4-BE49-F238E27FC236}"/>
            </a:extLst>
          </p:cNvPr>
          <p:cNvSpPr txBox="1"/>
          <p:nvPr userDrawn="1"/>
        </p:nvSpPr>
        <p:spPr>
          <a:xfrm>
            <a:off x="11168063" y="6405563"/>
            <a:ext cx="381000" cy="153987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AAA75C7D-4BF9-4D7B-8A2B-BB83F06067EA}" type="slidenum">
              <a:rPr lang="en-US" sz="10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  <a:sym typeface="Trebuchet MS" panose="020B0603020202020204" pitchFamily="34" charset="0"/>
            </a:endParaRPr>
          </a:p>
        </p:txBody>
      </p:sp>
      <p:pic>
        <p:nvPicPr>
          <p:cNvPr id="5" name="Picture 15"/>
          <p:cNvPicPr>
            <a:picLocks noChangeAspect="1"/>
          </p:cNvPicPr>
          <p:nvPr userDrawn="1"/>
        </p:nvPicPr>
        <p:blipFill>
          <a:blip r:embed="rId5"/>
          <a:srcRect l="29398" t="27" r="101" b="8742"/>
          <a:stretch>
            <a:fillRect/>
          </a:stretch>
        </p:blipFill>
        <p:spPr bwMode="ltGray">
          <a:xfrm>
            <a:off x="9029700" y="0"/>
            <a:ext cx="4159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9"/>
          <p:cNvSpPr/>
          <p:nvPr userDrawn="1"/>
        </p:nvSpPr>
        <p:spPr bwMode="white">
          <a:xfrm>
            <a:off x="0" y="0"/>
            <a:ext cx="9034463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bg1"/>
              </a:solidFill>
              <a:sym typeface="Trebuchet MS" panose="020B0603020202020204" pitchFamily="34" charset="0"/>
            </a:endParaRPr>
          </a:p>
        </p:txBody>
      </p:sp>
      <p:sp>
        <p:nvSpPr>
          <p:cNvPr id="7" name="TextBox 14"/>
          <p:cNvSpPr txBox="1"/>
          <p:nvPr userDrawn="1"/>
        </p:nvSpPr>
        <p:spPr>
          <a:xfrm>
            <a:off x="11168063" y="6405563"/>
            <a:ext cx="381000" cy="153987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E6F538F5-DBE0-44E2-B59C-3ABE0E0CF56D}" type="slidenum">
              <a:rPr lang="en-US" sz="1000">
                <a:solidFill>
                  <a:schemeClr val="bg1"/>
                </a:solidFill>
                <a:latin typeface="+mn-lt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solidFill>
                <a:schemeClr val="bg1"/>
              </a:solidFill>
              <a:latin typeface="+mn-lt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000" y="622800"/>
            <a:ext cx="8101584" cy="332399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D.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p:oleObj spid="_x0000_s1598465" name="Слайд think-cell" r:id="rId5" imgW="216" imgH="216" progId="">
              <p:embed/>
            </p:oleObj>
          </a:graphicData>
        </a:graphic>
      </p:graphicFrame>
      <p:sp>
        <p:nvSpPr>
          <p:cNvPr id="3" name="TextBox 9">
            <a:extLst>
              <a:ext uri="{FF2B5EF4-FFF2-40B4-BE49-F238E27FC236}"/>
            </a:extLst>
          </p:cNvPr>
          <p:cNvSpPr txBox="1"/>
          <p:nvPr userDrawn="1"/>
        </p:nvSpPr>
        <p:spPr>
          <a:xfrm>
            <a:off x="11168063" y="6405563"/>
            <a:ext cx="381000" cy="153987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1535BCED-42CC-4966-94A3-EA4091DFBA5B}" type="slidenum">
              <a:rPr lang="en-US" sz="10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  <a:sym typeface="Trebuchet MS" panose="020B0603020202020204" pitchFamily="34" charset="0"/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p:oleObj spid="_x0000_s1598466" name="Слайд think-cell" r:id="rId6" imgW="360" imgH="360" progId="">
              <p:embed/>
            </p:oleObj>
          </a:graphicData>
        </a:graphic>
      </p:graphicFrame>
      <p:sp>
        <p:nvSpPr>
          <p:cNvPr id="5" name="Rectangle 1">
            <a:extLst>
              <a:ext uri="{FF2B5EF4-FFF2-40B4-BE49-F238E27FC236}"/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accent2"/>
              </a:gs>
            </a:gsLst>
            <a:lin ang="8100000" scaled="1"/>
          </a:gra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rgbClr val="FFFFFF"/>
              </a:solidFill>
            </a:endParaRPr>
          </a:p>
        </p:txBody>
      </p:sp>
      <p:pic>
        <p:nvPicPr>
          <p:cNvPr id="6" name="Picture 5" descr="A person standing in front of a starry sky&#10;&#10;Description automatically generated with low confidence"/>
          <p:cNvPicPr>
            <a:picLocks noChangeAspect="1"/>
          </p:cNvPicPr>
          <p:nvPr userDrawn="1"/>
        </p:nvPicPr>
        <p:blipFill>
          <a:blip r:embed="rId7"/>
          <a:srcRect/>
          <a:stretch>
            <a:fillRect/>
          </a:stretch>
        </p:blipFill>
        <p:spPr bwMode="auto">
          <a:xfrm>
            <a:off x="0" y="0"/>
            <a:ext cx="12215813" cy="686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Date Placeholder 4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2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p:oleObj spid="_x0000_s1599489" name="Слайд think-cell" r:id="rId5" imgW="216" imgH="216" progId="">
              <p:embed/>
            </p:oleObj>
          </a:graphicData>
        </a:graphic>
      </p:graphicFrame>
      <p:sp>
        <p:nvSpPr>
          <p:cNvPr id="7" name="TextBox 9">
            <a:extLst>
              <a:ext uri="{FF2B5EF4-FFF2-40B4-BE49-F238E27FC236}"/>
            </a:extLst>
          </p:cNvPr>
          <p:cNvSpPr txBox="1"/>
          <p:nvPr userDrawn="1"/>
        </p:nvSpPr>
        <p:spPr>
          <a:xfrm>
            <a:off x="11168063" y="6405563"/>
            <a:ext cx="381000" cy="153987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2F32D4CB-A09E-4621-B608-8F7BFA7BF30F}" type="slidenum">
              <a:rPr lang="en-US" sz="10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  <a:sym typeface="Trebuchet MS" panose="020B0603020202020204" pitchFamily="34" charset="0"/>
            </a:endParaRPr>
          </a:p>
        </p:txBody>
      </p:sp>
      <p:graphicFrame>
        <p:nvGraphicFramePr>
          <p:cNvPr id="8" name="Object 3"/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p:oleObj spid="_x0000_s1599490" name="Слайд think-cell" r:id="rId6" imgW="360" imgH="360" progId="">
              <p:embed/>
            </p:oleObj>
          </a:graphicData>
        </a:graphic>
      </p:graphicFrame>
      <p:sp>
        <p:nvSpPr>
          <p:cNvPr id="9" name="Rectangle 13"/>
          <p:cNvSpPr/>
          <p:nvPr userDrawn="1"/>
        </p:nvSpPr>
        <p:spPr>
          <a:xfrm>
            <a:off x="0" y="5278438"/>
            <a:ext cx="12192000" cy="1579562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defRPr/>
            </a:pPr>
            <a:endParaRPr lang="en-US" sz="1200" dirty="0">
              <a:solidFill>
                <a:prstClr val="white"/>
              </a:solidFill>
              <a:sym typeface="Trebuchet MS" panose="020B0603020202020204" pitchFamily="34" charset="0"/>
            </a:endParaRPr>
          </a:p>
        </p:txBody>
      </p:sp>
      <p:pic>
        <p:nvPicPr>
          <p:cNvPr id="10" name="Picture 17"/>
          <p:cNvPicPr>
            <a:picLocks noChangeAspect="1"/>
          </p:cNvPicPr>
          <p:nvPr userDrawn="1"/>
        </p:nvPicPr>
        <p:blipFill>
          <a:blip r:embed="rId7"/>
          <a:srcRect l="27" t="102" r="8742" b="1730"/>
          <a:stretch>
            <a:fillRect/>
          </a:stretch>
        </p:blipFill>
        <p:spPr bwMode="auto">
          <a:xfrm>
            <a:off x="5334000" y="5111750"/>
            <a:ext cx="68580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2" descr="A picture containing person&#10;&#10;Description automatically generated"/>
          <p:cNvPicPr>
            <a:picLocks noChangeAspect="1"/>
          </p:cNvPicPr>
          <p:nvPr userDrawn="1"/>
        </p:nvPicPr>
        <p:blipFill>
          <a:blip r:embed="rId8"/>
          <a:srcRect/>
          <a:stretch>
            <a:fillRect/>
          </a:stretch>
        </p:blipFill>
        <p:spPr bwMode="auto">
          <a:xfrm>
            <a:off x="0" y="0"/>
            <a:ext cx="12192000" cy="527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20"/>
          <p:cNvSpPr/>
          <p:nvPr userDrawn="1"/>
        </p:nvSpPr>
        <p:spPr bwMode="black">
          <a:xfrm>
            <a:off x="630238" y="625475"/>
            <a:ext cx="8126412" cy="5530850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90000"/>
                </a:schemeClr>
              </a:gs>
              <a:gs pos="100000">
                <a:schemeClr val="tx2">
                  <a:alpha val="90000"/>
                </a:schemeClr>
              </a:gs>
            </a:gsLst>
            <a:lin ang="189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auto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2000" dirty="0">
              <a:solidFill>
                <a:prstClr val="white"/>
              </a:solidFill>
              <a:sym typeface="Trebuchet MS" panose="020B0603020202020204" pitchFamily="34" charset="0"/>
            </a:endParaRPr>
          </a:p>
        </p:txBody>
      </p:sp>
      <p:pic>
        <p:nvPicPr>
          <p:cNvPr id="13" name="Picture 4" descr="Text, logo&#10;&#10;Description automatically generated"/>
          <p:cNvPicPr>
            <a:picLocks noChangeAspect="1"/>
          </p:cNvPicPr>
          <p:nvPr userDrawn="1"/>
        </p:nvPicPr>
        <p:blipFill>
          <a:blip r:embed="rId9"/>
          <a:srcRect b="32513"/>
          <a:stretch>
            <a:fillRect/>
          </a:stretch>
        </p:blipFill>
        <p:spPr bwMode="auto">
          <a:xfrm>
            <a:off x="957263" y="946150"/>
            <a:ext cx="1762125" cy="74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366561" y="5570642"/>
            <a:ext cx="1867935" cy="896833"/>
          </a:xfrm>
          <a:prstGeom prst="rect">
            <a:avLst/>
          </a:prstGeom>
        </p:spPr>
        <p:txBody>
          <a:bodyPr anchor="b"/>
          <a:lstStyle>
            <a:lvl1pPr algn="ctr">
              <a:defRPr sz="1600">
                <a:solidFill>
                  <a:schemeClr val="tx1"/>
                </a:solidFill>
                <a:latin typeface="Trebuchet MS" panose="020B0603020202020204" pitchFamily="34" charset="0"/>
                <a:sym typeface="Trebuchet MS" panose="020B0603020202020204" pitchFamily="34" charset="0"/>
              </a:defRPr>
            </a:lvl1pPr>
          </a:lstStyle>
          <a:p>
            <a:pPr lvl="0"/>
            <a:r>
              <a:rPr lang="ru-RU" noProof="0" dirty="0">
                <a:sym typeface="Trebuchet MS" panose="020B0603020202020204" pitchFamily="34" charset="0"/>
              </a:rPr>
              <a:t>Вставка рисунка</a:t>
            </a:r>
            <a:endParaRPr lang="en-US" noProof="0" dirty="0">
              <a:sym typeface="Trebuchet MS" panose="020B0603020202020204" pitchFamily="34" charset="0"/>
            </a:endParaRPr>
          </a:p>
        </p:txBody>
      </p:sp>
      <p:sp>
        <p:nvSpPr>
          <p:cNvPr id="22" name="Text Placeholder 6"/>
          <p:cNvSpPr>
            <a:spLocks noGrp="1"/>
          </p:cNvSpPr>
          <p:nvPr>
            <p:ph type="body" sz="quarter" idx="12"/>
          </p:nvPr>
        </p:nvSpPr>
        <p:spPr bwMode="black">
          <a:xfrm>
            <a:off x="957600" y="6207842"/>
            <a:ext cx="6868800" cy="327148"/>
          </a:xfrm>
          <a:prstGeom prst="rect">
            <a:avLst/>
          </a:prstGeom>
          <a:noFill/>
        </p:spPr>
        <p:txBody>
          <a:bodyPr anchor="ctr"/>
          <a:lstStyle>
            <a:lvl1pPr algn="l">
              <a:lnSpc>
                <a:spcPct val="110000"/>
              </a:lnSpc>
              <a:buNone/>
              <a:defRPr sz="1200" b="1" cap="all" baseline="0">
                <a:solidFill>
                  <a:schemeClr val="accent5"/>
                </a:solidFill>
                <a:latin typeface="+mn-lt"/>
                <a:sym typeface="Trebuchet MS" panose="020B0603020202020204" pitchFamily="34" charset="0"/>
              </a:defRPr>
            </a:lvl1pPr>
            <a:lvl2pPr algn="ctr">
              <a:buNone/>
              <a:defRPr/>
            </a:lvl2pPr>
            <a:lvl3pPr marL="0" indent="0" algn="ctr">
              <a:buNone/>
              <a:defRPr/>
            </a:lvl3pPr>
            <a:lvl4pPr marL="228600" indent="0" algn="ctr">
              <a:buNone/>
              <a:defRPr/>
            </a:lvl4pPr>
            <a:lvl5pPr marL="457200" indent="0" algn="ctr">
              <a:buNone/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26" name="Subtitle 2"/>
          <p:cNvSpPr>
            <a:spLocks noGrp="1"/>
          </p:cNvSpPr>
          <p:nvPr>
            <p:ph type="subTitle" idx="1"/>
          </p:nvPr>
        </p:nvSpPr>
        <p:spPr bwMode="white">
          <a:xfrm>
            <a:off x="957600" y="5495706"/>
            <a:ext cx="6868800" cy="436195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10000"/>
              </a:lnSpc>
              <a:buNone/>
              <a:defRPr sz="1600" baseline="0">
                <a:solidFill>
                  <a:schemeClr val="bg1"/>
                </a:solidFill>
                <a:latin typeface="+mn-lt"/>
                <a:sym typeface="Trebuchet MS" panose="020B0603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  <a:endParaRPr lang="en-US" dirty="0"/>
          </a:p>
        </p:txBody>
      </p:sp>
      <p:sp>
        <p:nvSpPr>
          <p:cNvPr id="27" name="Title 1"/>
          <p:cNvSpPr>
            <a:spLocks noGrp="1"/>
          </p:cNvSpPr>
          <p:nvPr>
            <p:ph type="ctrTitle"/>
          </p:nvPr>
        </p:nvSpPr>
        <p:spPr bwMode="ltGray">
          <a:xfrm>
            <a:off x="957600" y="1886242"/>
            <a:ext cx="6868800" cy="313842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lnSpc>
                <a:spcPct val="93000"/>
              </a:lnSpc>
              <a:defRPr sz="5400" baseline="0">
                <a:solidFill>
                  <a:schemeClr val="bg1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30000" y="622800"/>
            <a:ext cx="10933200" cy="470898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defRPr sz="3400" b="0" i="0" u="none" kern="1200" spc="0">
                <a:solidFill>
                  <a:schemeClr val="tx2">
                    <a:lumMod val="100000"/>
                  </a:schemeClr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pPr lvl="0"/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ay slice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p:oleObj spid="_x0000_s1600513" name="Слайд think-cell" r:id="rId4" imgW="216" imgH="216" progId="">
              <p:embed/>
            </p:oleObj>
          </a:graphicData>
        </a:graphic>
      </p:graphicFrame>
      <p:sp>
        <p:nvSpPr>
          <p:cNvPr id="4" name="TextBox 9">
            <a:extLst>
              <a:ext uri="{FF2B5EF4-FFF2-40B4-BE49-F238E27FC236}"/>
            </a:extLst>
          </p:cNvPr>
          <p:cNvSpPr txBox="1"/>
          <p:nvPr userDrawn="1"/>
        </p:nvSpPr>
        <p:spPr>
          <a:xfrm>
            <a:off x="11168063" y="6405563"/>
            <a:ext cx="381000" cy="153987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1126520B-5572-4D24-995D-E072F3205906}" type="slidenum">
              <a:rPr lang="en-US" sz="10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5" name="Rectangle 7"/>
          <p:cNvSpPr/>
          <p:nvPr userDrawn="1"/>
        </p:nvSpPr>
        <p:spPr bwMode="ltGray">
          <a:xfrm>
            <a:off x="0" y="-1588"/>
            <a:ext cx="4694238" cy="6859588"/>
          </a:xfrm>
          <a:prstGeom prst="rect">
            <a:avLst/>
          </a:prstGeom>
          <a:solidFill>
            <a:srgbClr val="F2F2F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defRPr/>
            </a:pPr>
            <a:endParaRPr lang="en-US" sz="1200" dirty="0">
              <a:solidFill>
                <a:prstClr val="white"/>
              </a:solidFill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 bwMode="ltGray">
          <a:xfrm>
            <a:off x="630000" y="1544274"/>
            <a:ext cx="3452400" cy="1495794"/>
          </a:xfrm>
          <a:noFill/>
        </p:spPr>
        <p:txBody>
          <a:bodyPr rIns="320040" anchor="b">
            <a:noAutofit/>
          </a:bodyPr>
          <a:lstStyle>
            <a:lvl1pPr>
              <a:defRPr sz="32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6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  <a:sym typeface="Trebuchet MS" panose="020B0603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p:oleObj spid="_x0000_s1601537" name="Слайд think-cell" r:id="rId4" imgW="216" imgH="216" progId="">
              <p:embed/>
            </p:oleObj>
          </a:graphicData>
        </a:graphic>
      </p:graphicFrame>
      <p:sp>
        <p:nvSpPr>
          <p:cNvPr id="4" name="TextBox 9">
            <a:extLst>
              <a:ext uri="{FF2B5EF4-FFF2-40B4-BE49-F238E27FC236}"/>
            </a:extLst>
          </p:cNvPr>
          <p:cNvSpPr txBox="1"/>
          <p:nvPr userDrawn="1"/>
        </p:nvSpPr>
        <p:spPr>
          <a:xfrm>
            <a:off x="11168063" y="6405563"/>
            <a:ext cx="381000" cy="153987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E5049740-F0D5-4E35-8C20-13D54888A76D}" type="slidenum">
              <a:rPr lang="en-US" sz="10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5" name="TextBox 3"/>
          <p:cNvSpPr txBox="1"/>
          <p:nvPr/>
        </p:nvSpPr>
        <p:spPr>
          <a:xfrm>
            <a:off x="11168063" y="6405563"/>
            <a:ext cx="381000" cy="153987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BB9BD1AE-65DE-42D4-AC9C-99373F889C8B}" type="slidenum">
              <a:rPr lang="en-US" sz="1000">
                <a:solidFill>
                  <a:prstClr val="white"/>
                </a:solidFill>
                <a:latin typeface="Trebuchet MS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solidFill>
                <a:prstClr val="white"/>
              </a:solidFill>
              <a:latin typeface="Trebuchet MS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6" name="Rectangle 58"/>
          <p:cNvSpPr/>
          <p:nvPr userDrawn="1"/>
        </p:nvSpPr>
        <p:spPr bwMode="white">
          <a:xfrm>
            <a:off x="1284288" y="1428750"/>
            <a:ext cx="947737" cy="947738"/>
          </a:xfrm>
          <a:prstGeom prst="rect">
            <a:avLst/>
          </a:prstGeom>
          <a:noFill/>
          <a:ln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prstClr val="white"/>
              </a:solidFill>
              <a:sym typeface="Trebuchet MS" panose="020B0603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284742" y="2668041"/>
            <a:ext cx="9620491" cy="3201026"/>
          </a:xfrm>
          <a:prstGeom prst="rect">
            <a:avLst/>
          </a:prstGeom>
          <a:ln w="9525">
            <a:solidFill>
              <a:schemeClr val="bg1"/>
            </a:solidFill>
          </a:ln>
        </p:spPr>
        <p:txBody>
          <a:bodyPr lIns="274320" tIns="274320" rIns="274320" bIns="137160" anchor="b">
            <a:noAutofit/>
          </a:bodyPr>
          <a:lstStyle>
            <a:lvl1pPr marL="0" algn="l" defTabSz="914400" rtl="0" eaLnBrk="1" fontAlgn="auto" latinLnBrk="0" hangingPunct="1">
              <a:lnSpc>
                <a:spcPts val="6000"/>
              </a:lnSpc>
              <a:spcBef>
                <a:spcPts val="0"/>
              </a:spcBef>
              <a:spcAft>
                <a:spcPts val="0"/>
              </a:spcAft>
              <a:defRPr lang="en-US" sz="5400" kern="1200" baseline="0" dirty="0">
                <a:solidFill>
                  <a:schemeClr val="bg1"/>
                </a:solidFill>
                <a:latin typeface="+mj-lt"/>
                <a:ea typeface="+mn-ea"/>
                <a:cs typeface="Arial" panose="020B0604020202020204" pitchFamily="34" charset="0"/>
                <a:sym typeface="Trebuchet MS" panose="020B0603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prstClr val="white"/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p:oleObj spid="_x0000_s1602561" name="Слайд think-cell" r:id="rId4" imgW="216" imgH="216" progId="">
              <p:embed/>
            </p:oleObj>
          </a:graphicData>
        </a:graphic>
      </p:graphicFrame>
      <p:sp>
        <p:nvSpPr>
          <p:cNvPr id="4" name="TextBox 9">
            <a:extLst>
              <a:ext uri="{FF2B5EF4-FFF2-40B4-BE49-F238E27FC236}"/>
            </a:extLst>
          </p:cNvPr>
          <p:cNvSpPr txBox="1"/>
          <p:nvPr userDrawn="1"/>
        </p:nvSpPr>
        <p:spPr>
          <a:xfrm>
            <a:off x="11168063" y="6405563"/>
            <a:ext cx="381000" cy="153987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BD9555BF-602C-4E91-947C-CF340E5F4FF2}" type="slidenum">
              <a:rPr lang="en-US" sz="10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5" name="TextBox 4"/>
          <p:cNvSpPr txBox="1"/>
          <p:nvPr userDrawn="1"/>
        </p:nvSpPr>
        <p:spPr>
          <a:xfrm>
            <a:off x="11168063" y="6405563"/>
            <a:ext cx="381000" cy="153987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79B3D9E2-C720-442C-B9CE-E45D302D4E39}" type="slidenum">
              <a:rPr lang="en-US" sz="1000">
                <a:solidFill>
                  <a:prstClr val="white"/>
                </a:solidFill>
                <a:latin typeface="Trebuchet MS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solidFill>
                <a:prstClr val="white"/>
              </a:solidFill>
              <a:latin typeface="Trebuchet MS"/>
              <a:cs typeface="+mn-cs"/>
              <a:sym typeface="Trebuchet MS" panose="020B0603020202020204" pitchFamily="34" charset="0"/>
            </a:endParaRPr>
          </a:p>
        </p:txBody>
      </p:sp>
      <p:cxnSp>
        <p:nvCxnSpPr>
          <p:cNvPr id="6" name="Straight Connector 147"/>
          <p:cNvCxnSpPr/>
          <p:nvPr userDrawn="1"/>
        </p:nvCxnSpPr>
        <p:spPr bwMode="white">
          <a:xfrm>
            <a:off x="619125" y="3679825"/>
            <a:ext cx="11576050" cy="0"/>
          </a:xfrm>
          <a:prstGeom prst="line">
            <a:avLst/>
          </a:prstGeom>
          <a:ln w="19050" cmpd="sng">
            <a:solidFill>
              <a:schemeClr val="bg1"/>
            </a:solidFill>
            <a:miter lim="800000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7" name="Title 1"/>
          <p:cNvSpPr>
            <a:spLocks noGrp="1"/>
          </p:cNvSpPr>
          <p:nvPr>
            <p:ph type="title"/>
          </p:nvPr>
        </p:nvSpPr>
        <p:spPr bwMode="blackWhite">
          <a:xfrm>
            <a:off x="630000" y="3826800"/>
            <a:ext cx="10936800" cy="2041200"/>
          </a:xfrm>
        </p:spPr>
        <p:txBody>
          <a:bodyPr>
            <a:noAutofit/>
          </a:bodyPr>
          <a:lstStyle>
            <a:lvl1pPr>
              <a:defRPr sz="5400">
                <a:solidFill>
                  <a:schemeClr val="bg1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prstClr val="white"/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White one thi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p:oleObj spid="_x0000_s1603585" name="Слайд think-cell" r:id="rId4" imgW="216" imgH="216" progId="">
              <p:embed/>
            </p:oleObj>
          </a:graphicData>
        </a:graphic>
      </p:graphicFrame>
      <p:sp>
        <p:nvSpPr>
          <p:cNvPr id="4" name="TextBox 9">
            <a:extLst>
              <a:ext uri="{FF2B5EF4-FFF2-40B4-BE49-F238E27FC236}"/>
            </a:extLst>
          </p:cNvPr>
          <p:cNvSpPr txBox="1"/>
          <p:nvPr userDrawn="1"/>
        </p:nvSpPr>
        <p:spPr>
          <a:xfrm>
            <a:off x="11168063" y="6405563"/>
            <a:ext cx="381000" cy="153987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84FB3910-43D0-4CC9-9ADF-6C49B784711E}" type="slidenum">
              <a:rPr lang="en-US" sz="10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  <a:sym typeface="Trebuchet MS" panose="020B0603020202020204" pitchFamily="34" charset="0"/>
            </a:endParaRPr>
          </a:p>
        </p:txBody>
      </p:sp>
      <p:pic>
        <p:nvPicPr>
          <p:cNvPr id="5" name="Picture 15"/>
          <p:cNvPicPr>
            <a:picLocks noChangeAspect="1"/>
          </p:cNvPicPr>
          <p:nvPr userDrawn="1"/>
        </p:nvPicPr>
        <p:blipFill>
          <a:blip r:embed="rId5"/>
          <a:srcRect l="29398" t="27" r="101" b="8742"/>
          <a:stretch>
            <a:fillRect/>
          </a:stretch>
        </p:blipFill>
        <p:spPr bwMode="ltGray">
          <a:xfrm>
            <a:off x="4065588" y="0"/>
            <a:ext cx="4159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19"/>
          <p:cNvSpPr txBox="1"/>
          <p:nvPr userDrawn="1"/>
        </p:nvSpPr>
        <p:spPr>
          <a:xfrm>
            <a:off x="11168063" y="6405563"/>
            <a:ext cx="381000" cy="153987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8F8BB88F-150B-43FE-8376-C4C3D6E994CC}" type="slidenum">
              <a:rPr lang="en-US" sz="1000">
                <a:solidFill>
                  <a:prstClr val="white"/>
                </a:solidFill>
                <a:latin typeface="Trebuchet MS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solidFill>
                <a:prstClr val="white"/>
              </a:solidFill>
              <a:latin typeface="Trebuchet MS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7" name="Rectangle 25"/>
          <p:cNvSpPr/>
          <p:nvPr userDrawn="1"/>
        </p:nvSpPr>
        <p:spPr bwMode="white">
          <a:xfrm>
            <a:off x="0" y="0"/>
            <a:ext cx="4079875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prstClr val="white"/>
              </a:solidFill>
              <a:sym typeface="Trebuchet MS" panose="020B0603020202020204" pitchFamily="34" charset="0"/>
            </a:endParaRPr>
          </a:p>
        </p:txBody>
      </p:sp>
      <p:sp>
        <p:nvSpPr>
          <p:cNvPr id="27" name="Title 4"/>
          <p:cNvSpPr>
            <a:spLocks noGrp="1"/>
          </p:cNvSpPr>
          <p:nvPr>
            <p:ph type="title"/>
          </p:nvPr>
        </p:nvSpPr>
        <p:spPr>
          <a:xfrm>
            <a:off x="630000" y="2681103"/>
            <a:ext cx="3127881" cy="1495794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3200">
                <a:solidFill>
                  <a:schemeClr val="tx2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8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prstClr val="white"/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ue high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p:oleObj spid="_x0000_s1604609" name="Слайд think-cell" r:id="rId4" imgW="216" imgH="216" progId="">
              <p:embed/>
            </p:oleObj>
          </a:graphicData>
        </a:graphic>
      </p:graphicFrame>
      <p:sp>
        <p:nvSpPr>
          <p:cNvPr id="4" name="TextBox 9">
            <a:extLst>
              <a:ext uri="{FF2B5EF4-FFF2-40B4-BE49-F238E27FC236}"/>
            </a:extLst>
          </p:cNvPr>
          <p:cNvSpPr txBox="1"/>
          <p:nvPr userDrawn="1"/>
        </p:nvSpPr>
        <p:spPr>
          <a:xfrm>
            <a:off x="11168063" y="6405563"/>
            <a:ext cx="381000" cy="153987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F99B9CFE-961F-4C91-A4D7-5961F67A15B4}" type="slidenum">
              <a:rPr lang="en-US" sz="10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  <a:sym typeface="Trebuchet MS" panose="020B0603020202020204" pitchFamily="34" charset="0"/>
            </a:endParaRPr>
          </a:p>
        </p:txBody>
      </p:sp>
      <p:pic>
        <p:nvPicPr>
          <p:cNvPr id="5" name="Picture 9"/>
          <p:cNvPicPr>
            <a:picLocks noChangeAspect="1"/>
          </p:cNvPicPr>
          <p:nvPr userDrawn="1"/>
        </p:nvPicPr>
        <p:blipFill>
          <a:blip r:embed="rId5"/>
          <a:srcRect l="29398" t="27" r="101" b="8742"/>
          <a:stretch>
            <a:fillRect/>
          </a:stretch>
        </p:blipFill>
        <p:spPr bwMode="ltGray">
          <a:xfrm>
            <a:off x="7165975" y="0"/>
            <a:ext cx="4159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12"/>
          <p:cNvSpPr/>
          <p:nvPr userDrawn="1"/>
        </p:nvSpPr>
        <p:spPr bwMode="white">
          <a:xfrm>
            <a:off x="0" y="0"/>
            <a:ext cx="7172325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prstClr val="white"/>
              </a:solidFill>
              <a:sym typeface="Trebuchet MS" panose="020B0603020202020204" pitchFamily="34" charset="0"/>
            </a:endParaRPr>
          </a:p>
        </p:txBody>
      </p:sp>
      <p:sp>
        <p:nvSpPr>
          <p:cNvPr id="7" name="TextBox 16"/>
          <p:cNvSpPr txBox="1"/>
          <p:nvPr userDrawn="1"/>
        </p:nvSpPr>
        <p:spPr>
          <a:xfrm>
            <a:off x="11168063" y="6405563"/>
            <a:ext cx="381000" cy="153987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EA5029C5-5FD0-4258-8419-F26DA70D63F4}" type="slidenum">
              <a:rPr lang="en-US" sz="1000">
                <a:solidFill>
                  <a:prstClr val="white"/>
                </a:solidFill>
                <a:latin typeface="Trebuchet MS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solidFill>
                <a:prstClr val="white"/>
              </a:solidFill>
              <a:latin typeface="Trebuchet MS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23" name="Title 3"/>
          <p:cNvSpPr>
            <a:spLocks noGrp="1"/>
          </p:cNvSpPr>
          <p:nvPr>
            <p:ph type="title"/>
          </p:nvPr>
        </p:nvSpPr>
        <p:spPr>
          <a:xfrm>
            <a:off x="630000" y="622800"/>
            <a:ext cx="6256800" cy="470898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defRPr sz="3400" b="0" i="0" u="none" kern="1200" spc="0">
                <a:solidFill>
                  <a:schemeClr val="tx2">
                    <a:lumMod val="100000"/>
                  </a:schemeClr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pPr lvl="0"/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8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prstClr val="white"/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p:oleObj spid="_x0000_s1605633" name="Слайд think-cell" r:id="rId5" imgW="216" imgH="216" progId="">
              <p:embed/>
            </p:oleObj>
          </a:graphicData>
        </a:graphic>
      </p:graphicFrame>
      <p:sp>
        <p:nvSpPr>
          <p:cNvPr id="4" name="TextBox 9">
            <a:extLst>
              <a:ext uri="{FF2B5EF4-FFF2-40B4-BE49-F238E27FC236}"/>
            </a:extLst>
          </p:cNvPr>
          <p:cNvSpPr txBox="1"/>
          <p:nvPr userDrawn="1"/>
        </p:nvSpPr>
        <p:spPr>
          <a:xfrm>
            <a:off x="11168063" y="6405563"/>
            <a:ext cx="381000" cy="153987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A9584482-09BF-4257-BB16-4C9F2693633B}" type="slidenum">
              <a:rPr lang="en-US" sz="10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  <a:sym typeface="Trebuchet MS" panose="020B0603020202020204" pitchFamily="34" charset="0"/>
            </a:endParaRPr>
          </a:p>
        </p:txBody>
      </p:sp>
      <p:graphicFrame>
        <p:nvGraphicFramePr>
          <p:cNvPr id="5" name="Object 3"/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p:oleObj spid="_x0000_s1605634" name="Слайд think-cell" r:id="rId6" imgW="360" imgH="360" progId="">
              <p:embed/>
            </p:oleObj>
          </a:graphicData>
        </a:graphic>
      </p:graphicFrame>
      <p:sp>
        <p:nvSpPr>
          <p:cNvPr id="6" name="Rectangle 53">
            <a:extLst>
              <a:ext uri="{FF2B5EF4-FFF2-40B4-BE49-F238E27FC236}"/>
            </a:extLst>
          </p:cNvPr>
          <p:cNvSpPr/>
          <p:nvPr userDrawn="1"/>
        </p:nvSpPr>
        <p:spPr>
          <a:xfrm>
            <a:off x="0" y="-3175"/>
            <a:ext cx="12192000" cy="1254125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accent2"/>
              </a:gs>
            </a:gsLst>
            <a:lin ang="8100000" scaled="1"/>
          </a:gra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rgbClr val="FFFFFF"/>
              </a:solidFill>
            </a:endParaRPr>
          </a:p>
        </p:txBody>
      </p:sp>
      <p:pic>
        <p:nvPicPr>
          <p:cNvPr id="7" name="Picture 57">
            <a:extLst>
              <a:ext uri="{FF2B5EF4-FFF2-40B4-BE49-F238E27FC236}"/>
            </a:extLst>
          </p:cNvPr>
          <p:cNvPicPr>
            <a:picLocks noChangeAspect="1"/>
          </p:cNvPicPr>
          <p:nvPr userDrawn="1"/>
        </p:nvPicPr>
        <p:blipFill rotWithShape="1">
          <a:blip r:embed="rId7" cstate="screen">
            <a:alphaModFix amt="20000"/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/>
            </a:extLst>
          </a:blip>
          <a:srcRect t="12500" b="65827"/>
          <a:stretch/>
        </p:blipFill>
        <p:spPr>
          <a:xfrm flipH="1">
            <a:off x="-9" y="-2384"/>
            <a:ext cx="12192001" cy="1252687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9" name="Заголовок 19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000" y="538821"/>
            <a:ext cx="10837321" cy="332399"/>
          </a:xfrm>
        </p:spPr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8" name="Date Placeholder 5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prstClr val="white">
                    <a:lumMod val="50000"/>
                  </a:prstClr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D. 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p:oleObj spid="_x0000_s1606657" name="Слайд think-cell" r:id="rId5" imgW="216" imgH="216" progId="">
              <p:embed/>
            </p:oleObj>
          </a:graphicData>
        </a:graphic>
      </p:graphicFrame>
      <p:sp>
        <p:nvSpPr>
          <p:cNvPr id="3" name="TextBox 9">
            <a:extLst>
              <a:ext uri="{FF2B5EF4-FFF2-40B4-BE49-F238E27FC236}"/>
            </a:extLst>
          </p:cNvPr>
          <p:cNvSpPr txBox="1"/>
          <p:nvPr userDrawn="1"/>
        </p:nvSpPr>
        <p:spPr>
          <a:xfrm>
            <a:off x="11168063" y="6405563"/>
            <a:ext cx="381000" cy="153987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2A889663-1DB1-4EFF-B54F-7632BDABD1A9}" type="slidenum">
              <a:rPr lang="en-US" sz="10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  <a:sym typeface="Trebuchet MS" panose="020B0603020202020204" pitchFamily="34" charset="0"/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p:oleObj spid="_x0000_s1606658" name="Слайд think-cell" r:id="rId6" imgW="360" imgH="360" progId="">
              <p:embed/>
            </p:oleObj>
          </a:graphicData>
        </a:graphic>
      </p:graphicFrame>
      <p:pic>
        <p:nvPicPr>
          <p:cNvPr id="5" name="Picture 7" descr="A picture containing person&#10;&#10;Description automatically generated"/>
          <p:cNvPicPr>
            <a:picLocks noChangeAspect="1"/>
          </p:cNvPicPr>
          <p:nvPr userDrawn="1"/>
        </p:nvPicPr>
        <p:blipFill>
          <a:blip r:embed="rId7"/>
          <a:srcRect l="19867" r="3189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10"/>
          <p:cNvSpPr/>
          <p:nvPr/>
        </p:nvSpPr>
        <p:spPr bwMode="black">
          <a:xfrm>
            <a:off x="627063" y="627063"/>
            <a:ext cx="5610225" cy="553243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90000"/>
                </a:schemeClr>
              </a:gs>
              <a:gs pos="100000">
                <a:schemeClr val="tx2">
                  <a:alpha val="90000"/>
                </a:schemeClr>
              </a:gs>
            </a:gsLst>
            <a:lin ang="189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auto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2000" dirty="0">
              <a:solidFill>
                <a:prstClr val="white"/>
              </a:solidFill>
              <a:sym typeface="Trebuchet MS" panose="020B0603020202020204" pitchFamily="34" charset="0"/>
            </a:endParaRPr>
          </a:p>
        </p:txBody>
      </p:sp>
      <p:pic>
        <p:nvPicPr>
          <p:cNvPr id="7" name="Picture 9" descr="Text, logo&#10;&#10;Description automatically generated"/>
          <p:cNvPicPr>
            <a:picLocks noChangeAspect="1"/>
          </p:cNvPicPr>
          <p:nvPr userDrawn="1"/>
        </p:nvPicPr>
        <p:blipFill>
          <a:blip r:embed="rId8"/>
          <a:srcRect b="44264"/>
          <a:stretch>
            <a:fillRect/>
          </a:stretch>
        </p:blipFill>
        <p:spPr bwMode="auto">
          <a:xfrm>
            <a:off x="2057400" y="2914650"/>
            <a:ext cx="2747963" cy="957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. Layout gu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p:oleObj spid="_x0000_s1607681" name="Слайд think-cell" r:id="rId4" imgW="216" imgH="216" progId="">
              <p:embed/>
            </p:oleObj>
          </a:graphicData>
        </a:graphic>
      </p:graphicFrame>
      <p:sp>
        <p:nvSpPr>
          <p:cNvPr id="3" name="TextBox 9">
            <a:extLst>
              <a:ext uri="{FF2B5EF4-FFF2-40B4-BE49-F238E27FC236}"/>
            </a:extLst>
          </p:cNvPr>
          <p:cNvSpPr txBox="1"/>
          <p:nvPr userDrawn="1"/>
        </p:nvSpPr>
        <p:spPr>
          <a:xfrm>
            <a:off x="11168063" y="6405563"/>
            <a:ext cx="381000" cy="153987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57F28E9D-BA3E-49B3-862B-35680C6F2DC2}" type="slidenum">
              <a:rPr lang="en-US" sz="10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  <a:sym typeface="Trebuchet MS" panose="020B0603020202020204" pitchFamily="34" charset="0"/>
            </a:endParaRPr>
          </a:p>
        </p:txBody>
      </p:sp>
      <p:grpSp>
        <p:nvGrpSpPr>
          <p:cNvPr id="4" name="Group 143"/>
          <p:cNvGrpSpPr>
            <a:grpSpLocks/>
          </p:cNvGrpSpPr>
          <p:nvPr userDrawn="1"/>
        </p:nvGrpSpPr>
        <p:grpSpPr bwMode="auto">
          <a:xfrm>
            <a:off x="0" y="0"/>
            <a:ext cx="12193588" cy="6858000"/>
            <a:chOff x="-600" y="-1"/>
            <a:chExt cx="12193800" cy="6858001"/>
          </a:xfrm>
        </p:grpSpPr>
        <p:sp>
          <p:nvSpPr>
            <p:cNvPr id="5" name="No fly zone"/>
            <p:cNvSpPr/>
            <p:nvPr/>
          </p:nvSpPr>
          <p:spPr>
            <a:xfrm>
              <a:off x="-600" y="-1"/>
              <a:ext cx="12193800" cy="6858001"/>
            </a:xfrm>
            <a:custGeom>
              <a:avLst/>
              <a:gdLst>
                <a:gd name="connsiteX0" fmla="*/ 630001 w 12193200"/>
                <a:gd name="connsiteY0" fmla="*/ 622800 h 6858000"/>
                <a:gd name="connsiteX1" fmla="*/ 630001 w 12193200"/>
                <a:gd name="connsiteY1" fmla="*/ 6160597 h 6858000"/>
                <a:gd name="connsiteX2" fmla="*/ 11562000 w 12193200"/>
                <a:gd name="connsiteY2" fmla="*/ 6160597 h 6858000"/>
                <a:gd name="connsiteX3" fmla="*/ 11562000 w 12193200"/>
                <a:gd name="connsiteY3" fmla="*/ 622800 h 6858000"/>
                <a:gd name="connsiteX4" fmla="*/ 0 w 12193200"/>
                <a:gd name="connsiteY4" fmla="*/ 0 h 6858000"/>
                <a:gd name="connsiteX5" fmla="*/ 12193200 w 12193200"/>
                <a:gd name="connsiteY5" fmla="*/ 0 h 6858000"/>
                <a:gd name="connsiteX6" fmla="*/ 12193200 w 12193200"/>
                <a:gd name="connsiteY6" fmla="*/ 622800 h 6858000"/>
                <a:gd name="connsiteX7" fmla="*/ 12192000 w 12193200"/>
                <a:gd name="connsiteY7" fmla="*/ 622800 h 6858000"/>
                <a:gd name="connsiteX8" fmla="*/ 12192000 w 12193200"/>
                <a:gd name="connsiteY8" fmla="*/ 6160597 h 6858000"/>
                <a:gd name="connsiteX9" fmla="*/ 12193200 w 12193200"/>
                <a:gd name="connsiteY9" fmla="*/ 6160597 h 6858000"/>
                <a:gd name="connsiteX10" fmla="*/ 12193200 w 12193200"/>
                <a:gd name="connsiteY10" fmla="*/ 6858000 h 6858000"/>
                <a:gd name="connsiteX11" fmla="*/ 12192000 w 12193200"/>
                <a:gd name="connsiteY11" fmla="*/ 6858000 h 6858000"/>
                <a:gd name="connsiteX12" fmla="*/ 11562000 w 12193200"/>
                <a:gd name="connsiteY12" fmla="*/ 6858000 h 6858000"/>
                <a:gd name="connsiteX13" fmla="*/ 630001 w 12193200"/>
                <a:gd name="connsiteY13" fmla="*/ 6858000 h 6858000"/>
                <a:gd name="connsiteX14" fmla="*/ 1 w 12193200"/>
                <a:gd name="connsiteY14" fmla="*/ 6858000 h 6858000"/>
                <a:gd name="connsiteX15" fmla="*/ 1 w 12193200"/>
                <a:gd name="connsiteY15" fmla="*/ 6160597 h 6858000"/>
                <a:gd name="connsiteX16" fmla="*/ 1 w 12193200"/>
                <a:gd name="connsiteY16" fmla="*/ 622800 h 6858000"/>
                <a:gd name="connsiteX17" fmla="*/ 0 w 12193200"/>
                <a:gd name="connsiteY17" fmla="*/ 6228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2193200" h="6858000">
                  <a:moveTo>
                    <a:pt x="630001" y="622800"/>
                  </a:moveTo>
                  <a:lnTo>
                    <a:pt x="630001" y="6160597"/>
                  </a:lnTo>
                  <a:lnTo>
                    <a:pt x="11562000" y="6160597"/>
                  </a:lnTo>
                  <a:lnTo>
                    <a:pt x="11562000" y="622800"/>
                  </a:lnTo>
                  <a:close/>
                  <a:moveTo>
                    <a:pt x="0" y="0"/>
                  </a:moveTo>
                  <a:lnTo>
                    <a:pt x="12193200" y="0"/>
                  </a:lnTo>
                  <a:lnTo>
                    <a:pt x="12193200" y="622800"/>
                  </a:lnTo>
                  <a:lnTo>
                    <a:pt x="12192000" y="622800"/>
                  </a:lnTo>
                  <a:lnTo>
                    <a:pt x="12192000" y="6160597"/>
                  </a:lnTo>
                  <a:lnTo>
                    <a:pt x="12193200" y="6160597"/>
                  </a:lnTo>
                  <a:lnTo>
                    <a:pt x="12193200" y="6858000"/>
                  </a:lnTo>
                  <a:lnTo>
                    <a:pt x="12192000" y="6858000"/>
                  </a:lnTo>
                  <a:lnTo>
                    <a:pt x="11562000" y="6858000"/>
                  </a:lnTo>
                  <a:lnTo>
                    <a:pt x="630001" y="6858000"/>
                  </a:lnTo>
                  <a:lnTo>
                    <a:pt x="1" y="6858000"/>
                  </a:lnTo>
                  <a:lnTo>
                    <a:pt x="1" y="6160597"/>
                  </a:lnTo>
                  <a:lnTo>
                    <a:pt x="1" y="622800"/>
                  </a:lnTo>
                  <a:lnTo>
                    <a:pt x="0" y="622800"/>
                  </a:lnTo>
                  <a:close/>
                </a:path>
              </a:pathLst>
            </a:custGeom>
            <a:solidFill>
              <a:srgbClr val="FFEFEF">
                <a:alpha val="40000"/>
              </a:srgbClr>
            </a:solidFill>
            <a:ln>
              <a:noFill/>
            </a:ln>
            <a:extLst>
              <a:ext uri="{91240B29-F687-4F45-9708-019B960494DF}"/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rgbClr val="434343"/>
                </a:solidFill>
                <a:latin typeface="Trebuchet MS"/>
                <a:cs typeface="+mn-cs"/>
              </a:endParaRPr>
            </a:p>
          </p:txBody>
        </p:sp>
        <p:grpSp>
          <p:nvGrpSpPr>
            <p:cNvPr id="6" name="Baselines / anchors"/>
            <p:cNvGrpSpPr>
              <a:grpSpLocks/>
            </p:cNvGrpSpPr>
            <p:nvPr userDrawn="1"/>
          </p:nvGrpSpPr>
          <p:grpSpPr bwMode="auto">
            <a:xfrm>
              <a:off x="-600" y="622800"/>
              <a:ext cx="12193200" cy="5536800"/>
              <a:chOff x="12623800" y="622800"/>
              <a:chExt cx="11176000" cy="5536800"/>
            </a:xfrm>
          </p:grpSpPr>
          <p:cxnSp>
            <p:nvCxnSpPr>
              <p:cNvPr id="30" name="Straight Connector 169"/>
              <p:cNvCxnSpPr/>
              <p:nvPr/>
            </p:nvCxnSpPr>
            <p:spPr>
              <a:xfrm>
                <a:off x="12623800" y="622299"/>
                <a:ext cx="1117655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170"/>
              <p:cNvCxnSpPr/>
              <p:nvPr/>
            </p:nvCxnSpPr>
            <p:spPr>
              <a:xfrm>
                <a:off x="12623800" y="914399"/>
                <a:ext cx="1117655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171"/>
              <p:cNvCxnSpPr/>
              <p:nvPr/>
            </p:nvCxnSpPr>
            <p:spPr>
              <a:xfrm>
                <a:off x="12623800" y="1204912"/>
                <a:ext cx="1117655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172"/>
              <p:cNvCxnSpPr/>
              <p:nvPr/>
            </p:nvCxnSpPr>
            <p:spPr>
              <a:xfrm>
                <a:off x="12623800" y="1497012"/>
                <a:ext cx="1117655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173"/>
              <p:cNvCxnSpPr/>
              <p:nvPr/>
            </p:nvCxnSpPr>
            <p:spPr>
              <a:xfrm>
                <a:off x="12623800" y="1787524"/>
                <a:ext cx="1117655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174"/>
              <p:cNvCxnSpPr/>
              <p:nvPr/>
            </p:nvCxnSpPr>
            <p:spPr>
              <a:xfrm>
                <a:off x="12623800" y="2079624"/>
                <a:ext cx="1117655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175"/>
              <p:cNvCxnSpPr/>
              <p:nvPr/>
            </p:nvCxnSpPr>
            <p:spPr>
              <a:xfrm>
                <a:off x="12623800" y="2370137"/>
                <a:ext cx="1117655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176"/>
              <p:cNvCxnSpPr/>
              <p:nvPr/>
            </p:nvCxnSpPr>
            <p:spPr>
              <a:xfrm>
                <a:off x="12623800" y="2662237"/>
                <a:ext cx="1117655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177"/>
              <p:cNvCxnSpPr/>
              <p:nvPr/>
            </p:nvCxnSpPr>
            <p:spPr>
              <a:xfrm>
                <a:off x="12623800" y="2954337"/>
                <a:ext cx="1117655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178"/>
              <p:cNvCxnSpPr/>
              <p:nvPr/>
            </p:nvCxnSpPr>
            <p:spPr>
              <a:xfrm>
                <a:off x="12623800" y="3244849"/>
                <a:ext cx="1117655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179"/>
              <p:cNvCxnSpPr/>
              <p:nvPr/>
            </p:nvCxnSpPr>
            <p:spPr>
              <a:xfrm>
                <a:off x="12623800" y="3536950"/>
                <a:ext cx="1117655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180"/>
              <p:cNvCxnSpPr/>
              <p:nvPr/>
            </p:nvCxnSpPr>
            <p:spPr>
              <a:xfrm>
                <a:off x="12623800" y="3827463"/>
                <a:ext cx="1117655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181"/>
              <p:cNvCxnSpPr/>
              <p:nvPr/>
            </p:nvCxnSpPr>
            <p:spPr>
              <a:xfrm>
                <a:off x="12623800" y="4119563"/>
                <a:ext cx="1117655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182"/>
              <p:cNvCxnSpPr/>
              <p:nvPr/>
            </p:nvCxnSpPr>
            <p:spPr>
              <a:xfrm>
                <a:off x="12623800" y="4411663"/>
                <a:ext cx="1117655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183"/>
              <p:cNvCxnSpPr/>
              <p:nvPr/>
            </p:nvCxnSpPr>
            <p:spPr>
              <a:xfrm>
                <a:off x="12623800" y="4702175"/>
                <a:ext cx="1117655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184"/>
              <p:cNvCxnSpPr/>
              <p:nvPr/>
            </p:nvCxnSpPr>
            <p:spPr>
              <a:xfrm>
                <a:off x="12623800" y="4994275"/>
                <a:ext cx="1117655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185"/>
              <p:cNvCxnSpPr/>
              <p:nvPr/>
            </p:nvCxnSpPr>
            <p:spPr>
              <a:xfrm>
                <a:off x="12623800" y="5284788"/>
                <a:ext cx="1117655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186"/>
              <p:cNvCxnSpPr/>
              <p:nvPr/>
            </p:nvCxnSpPr>
            <p:spPr>
              <a:xfrm>
                <a:off x="12623800" y="5576888"/>
                <a:ext cx="1117655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187"/>
              <p:cNvCxnSpPr/>
              <p:nvPr/>
            </p:nvCxnSpPr>
            <p:spPr>
              <a:xfrm>
                <a:off x="12623800" y="5867400"/>
                <a:ext cx="1117655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188"/>
              <p:cNvCxnSpPr/>
              <p:nvPr/>
            </p:nvCxnSpPr>
            <p:spPr>
              <a:xfrm>
                <a:off x="12623800" y="6159500"/>
                <a:ext cx="1117655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" name="Gutter space"/>
            <p:cNvGrpSpPr>
              <a:grpSpLocks/>
            </p:cNvGrpSpPr>
            <p:nvPr userDrawn="1"/>
          </p:nvGrpSpPr>
          <p:grpSpPr bwMode="auto">
            <a:xfrm>
              <a:off x="1277000" y="623550"/>
              <a:ext cx="9638000" cy="5537047"/>
              <a:chOff x="1277000" y="623550"/>
              <a:chExt cx="9638000" cy="5537047"/>
            </a:xfrm>
          </p:grpSpPr>
          <p:sp>
            <p:nvSpPr>
              <p:cNvPr id="19" name="Rectangle 34"/>
              <p:cNvSpPr>
                <a:spLocks noChangeArrowheads="1"/>
              </p:cNvSpPr>
              <p:nvPr/>
            </p:nvSpPr>
            <p:spPr bwMode="auto">
              <a:xfrm>
                <a:off x="6887683" y="623887"/>
                <a:ext cx="287342" cy="5537201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solidFill>
                    <a:srgbClr val="434343"/>
                  </a:solidFill>
                  <a:latin typeface="Trebuchet MS"/>
                  <a:cs typeface="+mn-cs"/>
                </a:endParaRPr>
              </a:p>
            </p:txBody>
          </p:sp>
          <p:sp>
            <p:nvSpPr>
              <p:cNvPr id="20" name="Rectangle 35"/>
              <p:cNvSpPr>
                <a:spLocks noChangeArrowheads="1"/>
              </p:cNvSpPr>
              <p:nvPr/>
            </p:nvSpPr>
            <p:spPr bwMode="auto">
              <a:xfrm>
                <a:off x="8757790" y="623887"/>
                <a:ext cx="287342" cy="5537201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solidFill>
                    <a:srgbClr val="434343"/>
                  </a:solidFill>
                  <a:latin typeface="Trebuchet MS"/>
                  <a:cs typeface="+mn-cs"/>
                </a:endParaRPr>
              </a:p>
            </p:txBody>
          </p:sp>
          <p:sp>
            <p:nvSpPr>
              <p:cNvPr id="21" name="Rectangle 36"/>
              <p:cNvSpPr>
                <a:spLocks noChangeArrowheads="1"/>
              </p:cNvSpPr>
              <p:nvPr/>
            </p:nvSpPr>
            <p:spPr bwMode="auto">
              <a:xfrm>
                <a:off x="7822736" y="623887"/>
                <a:ext cx="287343" cy="5537201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solidFill>
                    <a:srgbClr val="434343"/>
                  </a:solidFill>
                  <a:latin typeface="Trebuchet MS"/>
                  <a:cs typeface="+mn-cs"/>
                </a:endParaRPr>
              </a:p>
            </p:txBody>
          </p:sp>
          <p:sp>
            <p:nvSpPr>
              <p:cNvPr id="22" name="Rectangle 37"/>
              <p:cNvSpPr>
                <a:spLocks noChangeArrowheads="1"/>
              </p:cNvSpPr>
              <p:nvPr/>
            </p:nvSpPr>
            <p:spPr bwMode="auto">
              <a:xfrm>
                <a:off x="9692844" y="623887"/>
                <a:ext cx="287343" cy="5537201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solidFill>
                    <a:srgbClr val="434343"/>
                  </a:solidFill>
                  <a:latin typeface="Trebuchet MS"/>
                  <a:cs typeface="+mn-cs"/>
                </a:endParaRPr>
              </a:p>
            </p:txBody>
          </p:sp>
          <p:sp>
            <p:nvSpPr>
              <p:cNvPr id="23" name="Rectangle 38"/>
              <p:cNvSpPr>
                <a:spLocks noChangeArrowheads="1"/>
              </p:cNvSpPr>
              <p:nvPr/>
            </p:nvSpPr>
            <p:spPr bwMode="auto">
              <a:xfrm>
                <a:off x="10627898" y="623887"/>
                <a:ext cx="287342" cy="5537201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solidFill>
                    <a:srgbClr val="434343"/>
                  </a:solidFill>
                  <a:latin typeface="Trebuchet MS"/>
                  <a:cs typeface="+mn-cs"/>
                </a:endParaRPr>
              </a:p>
            </p:txBody>
          </p:sp>
          <p:sp>
            <p:nvSpPr>
              <p:cNvPr id="24" name="Rectangle 39"/>
              <p:cNvSpPr>
                <a:spLocks noChangeArrowheads="1"/>
              </p:cNvSpPr>
              <p:nvPr/>
            </p:nvSpPr>
            <p:spPr bwMode="auto">
              <a:xfrm>
                <a:off x="5952629" y="623887"/>
                <a:ext cx="287343" cy="5537201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solidFill>
                    <a:srgbClr val="434343"/>
                  </a:solidFill>
                  <a:latin typeface="Trebuchet MS"/>
                  <a:cs typeface="+mn-cs"/>
                </a:endParaRPr>
              </a:p>
            </p:txBody>
          </p:sp>
          <p:sp>
            <p:nvSpPr>
              <p:cNvPr id="25" name="Rectangle 40"/>
              <p:cNvSpPr>
                <a:spLocks noChangeArrowheads="1"/>
              </p:cNvSpPr>
              <p:nvPr/>
            </p:nvSpPr>
            <p:spPr bwMode="auto">
              <a:xfrm>
                <a:off x="1277360" y="623887"/>
                <a:ext cx="287342" cy="5537201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solidFill>
                    <a:srgbClr val="434343"/>
                  </a:solidFill>
                  <a:latin typeface="Trebuchet MS"/>
                  <a:cs typeface="+mn-cs"/>
                </a:endParaRPr>
              </a:p>
            </p:txBody>
          </p:sp>
          <p:sp>
            <p:nvSpPr>
              <p:cNvPr id="26" name="Rectangle 41"/>
              <p:cNvSpPr>
                <a:spLocks noChangeArrowheads="1"/>
              </p:cNvSpPr>
              <p:nvPr/>
            </p:nvSpPr>
            <p:spPr bwMode="auto">
              <a:xfrm>
                <a:off x="2212413" y="623887"/>
                <a:ext cx="287343" cy="5537201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solidFill>
                    <a:srgbClr val="434343"/>
                  </a:solidFill>
                  <a:latin typeface="Trebuchet MS"/>
                  <a:cs typeface="+mn-cs"/>
                </a:endParaRPr>
              </a:p>
            </p:txBody>
          </p:sp>
          <p:sp>
            <p:nvSpPr>
              <p:cNvPr id="27" name="Rectangle 42"/>
              <p:cNvSpPr>
                <a:spLocks noChangeArrowheads="1"/>
              </p:cNvSpPr>
              <p:nvPr/>
            </p:nvSpPr>
            <p:spPr bwMode="auto">
              <a:xfrm>
                <a:off x="3147468" y="623887"/>
                <a:ext cx="287342" cy="5537201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solidFill>
                    <a:srgbClr val="434343"/>
                  </a:solidFill>
                  <a:latin typeface="Trebuchet MS"/>
                  <a:cs typeface="+mn-cs"/>
                </a:endParaRPr>
              </a:p>
            </p:txBody>
          </p:sp>
          <p:sp>
            <p:nvSpPr>
              <p:cNvPr id="28" name="Rectangle 43"/>
              <p:cNvSpPr>
                <a:spLocks noChangeArrowheads="1"/>
              </p:cNvSpPr>
              <p:nvPr/>
            </p:nvSpPr>
            <p:spPr bwMode="auto">
              <a:xfrm>
                <a:off x="4082521" y="623887"/>
                <a:ext cx="287343" cy="5537201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solidFill>
                    <a:srgbClr val="434343"/>
                  </a:solidFill>
                  <a:latin typeface="Trebuchet MS"/>
                  <a:cs typeface="+mn-cs"/>
                </a:endParaRPr>
              </a:p>
            </p:txBody>
          </p:sp>
          <p:sp>
            <p:nvSpPr>
              <p:cNvPr id="29" name="Rectangle 44"/>
              <p:cNvSpPr>
                <a:spLocks noChangeArrowheads="1"/>
              </p:cNvSpPr>
              <p:nvPr/>
            </p:nvSpPr>
            <p:spPr bwMode="auto">
              <a:xfrm>
                <a:off x="5017575" y="623887"/>
                <a:ext cx="287342" cy="5537201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solidFill>
                    <a:srgbClr val="434343"/>
                  </a:solidFill>
                  <a:latin typeface="Trebuchet MS"/>
                  <a:cs typeface="+mn-cs"/>
                </a:endParaRPr>
              </a:p>
            </p:txBody>
          </p:sp>
        </p:grpSp>
        <p:sp>
          <p:nvSpPr>
            <p:cNvPr id="8" name="Slide edges"/>
            <p:cNvSpPr>
              <a:spLocks/>
            </p:cNvSpPr>
            <p:nvPr/>
          </p:nvSpPr>
          <p:spPr bwMode="auto">
            <a:xfrm>
              <a:off x="-600" y="-1"/>
              <a:ext cx="12193800" cy="6858001"/>
            </a:xfrm>
            <a:custGeom>
              <a:avLst/>
              <a:gdLst>
                <a:gd name="T0" fmla="*/ 6024 w 6026"/>
                <a:gd name="T1" fmla="*/ 3394 h 3396"/>
                <a:gd name="T2" fmla="*/ 6024 w 6026"/>
                <a:gd name="T3" fmla="*/ 3391 h 3396"/>
                <a:gd name="T4" fmla="*/ 5 w 6026"/>
                <a:gd name="T5" fmla="*/ 3391 h 3396"/>
                <a:gd name="T6" fmla="*/ 5 w 6026"/>
                <a:gd name="T7" fmla="*/ 5 h 3396"/>
                <a:gd name="T8" fmla="*/ 6021 w 6026"/>
                <a:gd name="T9" fmla="*/ 5 h 3396"/>
                <a:gd name="T10" fmla="*/ 6021 w 6026"/>
                <a:gd name="T11" fmla="*/ 3394 h 3396"/>
                <a:gd name="T12" fmla="*/ 6024 w 6026"/>
                <a:gd name="T13" fmla="*/ 3394 h 3396"/>
                <a:gd name="T14" fmla="*/ 6024 w 6026"/>
                <a:gd name="T15" fmla="*/ 3391 h 3396"/>
                <a:gd name="T16" fmla="*/ 6024 w 6026"/>
                <a:gd name="T17" fmla="*/ 3394 h 3396"/>
                <a:gd name="T18" fmla="*/ 6026 w 6026"/>
                <a:gd name="T19" fmla="*/ 3394 h 3396"/>
                <a:gd name="T20" fmla="*/ 6026 w 6026"/>
                <a:gd name="T21" fmla="*/ 0 h 3396"/>
                <a:gd name="T22" fmla="*/ 0 w 6026"/>
                <a:gd name="T23" fmla="*/ 0 h 3396"/>
                <a:gd name="T24" fmla="*/ 0 w 6026"/>
                <a:gd name="T25" fmla="*/ 3396 h 3396"/>
                <a:gd name="T26" fmla="*/ 6026 w 6026"/>
                <a:gd name="T27" fmla="*/ 3396 h 3396"/>
                <a:gd name="T28" fmla="*/ 6026 w 6026"/>
                <a:gd name="T29" fmla="*/ 3394 h 3396"/>
                <a:gd name="T30" fmla="*/ 6024 w 6026"/>
                <a:gd name="T31" fmla="*/ 3394 h 3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026" h="3396">
                  <a:moveTo>
                    <a:pt x="6024" y="3394"/>
                  </a:moveTo>
                  <a:lnTo>
                    <a:pt x="6024" y="3391"/>
                  </a:lnTo>
                  <a:lnTo>
                    <a:pt x="5" y="3391"/>
                  </a:lnTo>
                  <a:lnTo>
                    <a:pt x="5" y="5"/>
                  </a:lnTo>
                  <a:lnTo>
                    <a:pt x="6021" y="5"/>
                  </a:lnTo>
                  <a:lnTo>
                    <a:pt x="6021" y="3394"/>
                  </a:lnTo>
                  <a:lnTo>
                    <a:pt x="6024" y="3394"/>
                  </a:lnTo>
                  <a:lnTo>
                    <a:pt x="6024" y="3391"/>
                  </a:lnTo>
                  <a:lnTo>
                    <a:pt x="6024" y="3394"/>
                  </a:lnTo>
                  <a:lnTo>
                    <a:pt x="6026" y="3394"/>
                  </a:lnTo>
                  <a:lnTo>
                    <a:pt x="6026" y="0"/>
                  </a:lnTo>
                  <a:lnTo>
                    <a:pt x="0" y="0"/>
                  </a:lnTo>
                  <a:lnTo>
                    <a:pt x="0" y="3396"/>
                  </a:lnTo>
                  <a:lnTo>
                    <a:pt x="6026" y="3396"/>
                  </a:lnTo>
                  <a:lnTo>
                    <a:pt x="6026" y="3394"/>
                  </a:lnTo>
                  <a:lnTo>
                    <a:pt x="6024" y="3394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rgbClr val="575757"/>
                </a:solidFill>
                <a:latin typeface="Trebuchet MS"/>
                <a:cs typeface="+mn-cs"/>
              </a:endParaRPr>
            </a:p>
          </p:txBody>
        </p:sp>
        <p:sp>
          <p:nvSpPr>
            <p:cNvPr id="9" name="Footnote measure"/>
            <p:cNvSpPr>
              <a:spLocks noChangeArrowheads="1"/>
            </p:cNvSpPr>
            <p:nvPr/>
          </p:nvSpPr>
          <p:spPr bwMode="auto">
            <a:xfrm>
              <a:off x="629649" y="6159500"/>
              <a:ext cx="10933302" cy="379413"/>
            </a:xfrm>
            <a:prstGeom prst="rect">
              <a:avLst/>
            </a:prstGeom>
            <a:solidFill>
              <a:schemeClr val="accent3">
                <a:alpha val="15000"/>
              </a:schemeClr>
            </a:solidFill>
            <a:ln>
              <a:noFill/>
            </a:ln>
            <a:extLst>
              <a:ext uri="{91240B29-F687-4F45-9708-019B960494DF}"/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rgbClr val="434343"/>
                </a:solidFill>
                <a:latin typeface="Trebuchet MS"/>
                <a:cs typeface="+mn-cs"/>
              </a:endParaRPr>
            </a:p>
          </p:txBody>
        </p:sp>
        <p:sp>
          <p:nvSpPr>
            <p:cNvPr id="10" name="Whitespace measure"/>
            <p:cNvSpPr>
              <a:spLocks noChangeArrowheads="1"/>
            </p:cNvSpPr>
            <p:nvPr/>
          </p:nvSpPr>
          <p:spPr bwMode="auto">
            <a:xfrm>
              <a:off x="629649" y="1497012"/>
              <a:ext cx="10931715" cy="584200"/>
            </a:xfrm>
            <a:prstGeom prst="rect">
              <a:avLst/>
            </a:prstGeom>
            <a:solidFill>
              <a:schemeClr val="accent3">
                <a:alpha val="15000"/>
              </a:schemeClr>
            </a:solidFill>
            <a:ln>
              <a:noFill/>
            </a:ln>
            <a:extLst>
              <a:ext uri="{91240B29-F687-4F45-9708-019B960494DF}"/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rgbClr val="434343"/>
                </a:solidFill>
                <a:latin typeface="Trebuchet MS"/>
                <a:cs typeface="+mn-cs"/>
              </a:endParaRPr>
            </a:p>
          </p:txBody>
        </p:sp>
        <p:grpSp>
          <p:nvGrpSpPr>
            <p:cNvPr id="11" name="Five column measure"/>
            <p:cNvGrpSpPr>
              <a:grpSpLocks/>
            </p:cNvGrpSpPr>
            <p:nvPr userDrawn="1"/>
          </p:nvGrpSpPr>
          <p:grpSpPr bwMode="auto">
            <a:xfrm>
              <a:off x="629400" y="5975122"/>
              <a:ext cx="10933200" cy="79536"/>
              <a:chOff x="629400" y="5975122"/>
              <a:chExt cx="10933200" cy="79536"/>
            </a:xfrm>
          </p:grpSpPr>
          <p:sp>
            <p:nvSpPr>
              <p:cNvPr id="14" name="Rectangle 5"/>
              <p:cNvSpPr>
                <a:spLocks noChangeArrowheads="1"/>
              </p:cNvSpPr>
              <p:nvPr/>
            </p:nvSpPr>
            <p:spPr bwMode="auto">
              <a:xfrm>
                <a:off x="2880763" y="5975350"/>
                <a:ext cx="1930434" cy="79375"/>
              </a:xfrm>
              <a:prstGeom prst="rect">
                <a:avLst/>
              </a:prstGeom>
              <a:solidFill>
                <a:schemeClr val="accent5">
                  <a:alpha val="10000"/>
                </a:schemeClr>
              </a:solidFill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solidFill>
                    <a:srgbClr val="434343"/>
                  </a:solidFill>
                  <a:latin typeface="Trebuchet MS"/>
                  <a:cs typeface="+mn-cs"/>
                </a:endParaRPr>
              </a:p>
            </p:txBody>
          </p:sp>
          <p:sp>
            <p:nvSpPr>
              <p:cNvPr id="15" name="Rectangle 7"/>
              <p:cNvSpPr>
                <a:spLocks noChangeArrowheads="1"/>
              </p:cNvSpPr>
              <p:nvPr/>
            </p:nvSpPr>
            <p:spPr bwMode="auto">
              <a:xfrm>
                <a:off x="9626167" y="5975350"/>
                <a:ext cx="1936784" cy="79375"/>
              </a:xfrm>
              <a:prstGeom prst="rect">
                <a:avLst/>
              </a:prstGeom>
              <a:solidFill>
                <a:schemeClr val="accent5">
                  <a:alpha val="10000"/>
                </a:schemeClr>
              </a:solidFill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solidFill>
                    <a:srgbClr val="434343"/>
                  </a:solidFill>
                  <a:latin typeface="Trebuchet MS"/>
                  <a:cs typeface="+mn-cs"/>
                </a:endParaRPr>
              </a:p>
            </p:txBody>
          </p:sp>
          <p:sp>
            <p:nvSpPr>
              <p:cNvPr id="16" name="Rectangle 9"/>
              <p:cNvSpPr>
                <a:spLocks noChangeArrowheads="1"/>
              </p:cNvSpPr>
              <p:nvPr/>
            </p:nvSpPr>
            <p:spPr bwMode="auto">
              <a:xfrm>
                <a:off x="7373466" y="5975350"/>
                <a:ext cx="1935196" cy="79375"/>
              </a:xfrm>
              <a:prstGeom prst="rect">
                <a:avLst/>
              </a:prstGeom>
              <a:solidFill>
                <a:schemeClr val="accent5">
                  <a:alpha val="10000"/>
                </a:schemeClr>
              </a:solidFill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solidFill>
                    <a:srgbClr val="434343"/>
                  </a:solidFill>
                  <a:latin typeface="Trebuchet MS"/>
                  <a:cs typeface="+mn-cs"/>
                </a:endParaRPr>
              </a:p>
            </p:txBody>
          </p:sp>
          <p:sp>
            <p:nvSpPr>
              <p:cNvPr id="17" name="Rectangle 11"/>
              <p:cNvSpPr>
                <a:spLocks noChangeArrowheads="1"/>
              </p:cNvSpPr>
              <p:nvPr/>
            </p:nvSpPr>
            <p:spPr bwMode="auto">
              <a:xfrm>
                <a:off x="5128702" y="5975350"/>
                <a:ext cx="1927258" cy="79375"/>
              </a:xfrm>
              <a:prstGeom prst="rect">
                <a:avLst/>
              </a:prstGeom>
              <a:solidFill>
                <a:schemeClr val="accent5">
                  <a:alpha val="10000"/>
                </a:schemeClr>
              </a:solidFill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solidFill>
                    <a:srgbClr val="434343"/>
                  </a:solidFill>
                  <a:latin typeface="Trebuchet MS"/>
                  <a:cs typeface="+mn-cs"/>
                </a:endParaRPr>
              </a:p>
            </p:txBody>
          </p:sp>
          <p:sp>
            <p:nvSpPr>
              <p:cNvPr id="18" name="Rectangle 13"/>
              <p:cNvSpPr>
                <a:spLocks noChangeArrowheads="1"/>
              </p:cNvSpPr>
              <p:nvPr/>
            </p:nvSpPr>
            <p:spPr bwMode="auto">
              <a:xfrm>
                <a:off x="629649" y="5975350"/>
                <a:ext cx="1933609" cy="79375"/>
              </a:xfrm>
              <a:prstGeom prst="rect">
                <a:avLst/>
              </a:prstGeom>
              <a:solidFill>
                <a:schemeClr val="accent5">
                  <a:alpha val="10000"/>
                </a:schemeClr>
              </a:solidFill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solidFill>
                    <a:srgbClr val="434343"/>
                  </a:solidFill>
                  <a:latin typeface="Trebuchet MS"/>
                  <a:cs typeface="+mn-cs"/>
                </a:endParaRPr>
              </a:p>
            </p:txBody>
          </p:sp>
        </p:grpSp>
        <p:sp>
          <p:nvSpPr>
            <p:cNvPr id="12" name="Live area"/>
            <p:cNvSpPr/>
            <p:nvPr/>
          </p:nvSpPr>
          <p:spPr>
            <a:xfrm>
              <a:off x="629649" y="2081212"/>
              <a:ext cx="10933302" cy="4078288"/>
            </a:xfrm>
            <a:custGeom>
              <a:avLst/>
              <a:gdLst>
                <a:gd name="connsiteX0" fmla="*/ 0 w 10931999"/>
                <a:gd name="connsiteY0" fmla="*/ 0 h 5537797"/>
                <a:gd name="connsiteX1" fmla="*/ 10931999 w 10931999"/>
                <a:gd name="connsiteY1" fmla="*/ 0 h 5537797"/>
                <a:gd name="connsiteX2" fmla="*/ 10931999 w 10931999"/>
                <a:gd name="connsiteY2" fmla="*/ 5537797 h 5537797"/>
                <a:gd name="connsiteX3" fmla="*/ 0 w 10931999"/>
                <a:gd name="connsiteY3" fmla="*/ 5537797 h 55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931999" h="5537797">
                  <a:moveTo>
                    <a:pt x="0" y="0"/>
                  </a:moveTo>
                  <a:lnTo>
                    <a:pt x="10931999" y="0"/>
                  </a:lnTo>
                  <a:lnTo>
                    <a:pt x="10931999" y="5537797"/>
                  </a:lnTo>
                  <a:lnTo>
                    <a:pt x="0" y="5537797"/>
                  </a:lnTo>
                  <a:close/>
                </a:path>
              </a:pathLst>
            </a:custGeom>
            <a:noFill/>
            <a:ln w="9525">
              <a:solidFill>
                <a:srgbClr val="E71C57">
                  <a:alpha val="35000"/>
                </a:srgbClr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fontAlgn="auto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defRPr/>
              </a:pPr>
              <a:endParaRPr lang="en-US" sz="1200" dirty="0">
                <a:solidFill>
                  <a:prstClr val="white"/>
                </a:solidFill>
              </a:endParaRPr>
            </a:p>
          </p:txBody>
        </p:sp>
        <p:sp>
          <p:nvSpPr>
            <p:cNvPr id="13" name="Footnote example"/>
            <p:cNvSpPr txBox="1"/>
            <p:nvPr/>
          </p:nvSpPr>
          <p:spPr>
            <a:xfrm>
              <a:off x="629649" y="6145213"/>
              <a:ext cx="9031444" cy="414337"/>
            </a:xfrm>
            <a:prstGeom prst="rect">
              <a:avLst/>
            </a:prstGeom>
            <a:noFill/>
          </p:spPr>
          <p:txBody>
            <a:bodyPr lIns="0" tIns="0" rIns="0" bIns="0" anchor="b">
              <a:spAutoFit/>
            </a:bodyPr>
            <a:lstStyle/>
            <a:p>
              <a:pPr fontAlgn="auto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00" dirty="0">
                  <a:solidFill>
                    <a:prstClr val="white">
                      <a:lumMod val="50000"/>
                    </a:prstClr>
                  </a:solidFill>
                  <a:latin typeface="Trebuchet MS"/>
                  <a:cs typeface="+mn-cs"/>
                  <a:sym typeface="Trebuchet MS" panose="020B0603020202020204" pitchFamily="34" charset="0"/>
                </a:rPr>
                <a:t>1. xxxx  2. xxxx  3. List footnotes in numerical order. Footnote numbers are not bracketed. Use 10pt font</a:t>
              </a:r>
            </a:p>
            <a:p>
              <a:pPr fontAlgn="auto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00" dirty="0">
                  <a:solidFill>
                    <a:prstClr val="white">
                      <a:lumMod val="50000"/>
                    </a:prstClr>
                  </a:solidFill>
                  <a:latin typeface="Trebuchet MS"/>
                  <a:cs typeface="+mn-cs"/>
                  <a:sym typeface="Trebuchet MS" panose="020B0603020202020204" pitchFamily="34" charset="0"/>
                </a:rPr>
                <a:t>Note: Do not put a period at the end of the note or the source</a:t>
              </a:r>
            </a:p>
            <a:p>
              <a:pPr fontAlgn="auto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00" dirty="0">
                  <a:solidFill>
                    <a:prstClr val="white">
                      <a:lumMod val="50000"/>
                    </a:prstClr>
                  </a:solidFill>
                  <a:latin typeface="Trebuchet MS"/>
                  <a:cs typeface="+mn-cs"/>
                  <a:sym typeface="Trebuchet MS" panose="020B0603020202020204" pitchFamily="34" charset="0"/>
                </a:rPr>
                <a:t>Source: Include a source for every chart that you use. Separate sources with a semicolon; -related sources go at the end</a:t>
              </a:r>
            </a:p>
          </p:txBody>
        </p:sp>
      </p:grpSp>
      <p:sp>
        <p:nvSpPr>
          <p:cNvPr id="50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prstClr val="white">
                    <a:lumMod val="50000"/>
                  </a:prstClr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Section Header Over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p:oleObj spid="_x0000_s1608705" name="Слайд think-cell" r:id="rId6" imgW="216" imgH="216" progId="">
              <p:embed/>
            </p:oleObj>
          </a:graphicData>
        </a:graphic>
      </p:graphicFrame>
      <p:sp>
        <p:nvSpPr>
          <p:cNvPr id="3" name="TextBox 9">
            <a:extLst>
              <a:ext uri="{FF2B5EF4-FFF2-40B4-BE49-F238E27FC236}"/>
            </a:extLst>
          </p:cNvPr>
          <p:cNvSpPr txBox="1"/>
          <p:nvPr userDrawn="1"/>
        </p:nvSpPr>
        <p:spPr>
          <a:xfrm>
            <a:off x="11168063" y="6405563"/>
            <a:ext cx="381000" cy="153987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5F43BEDF-9978-421F-84ED-BDA4B072A9C0}" type="slidenum">
              <a:rPr lang="en-US" sz="10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  <a:sym typeface="Trebuchet MS" panose="020B0603020202020204" pitchFamily="34" charset="0"/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p:oleObj spid="_x0000_s1608706" name="Слайд think-cell" r:id="rId7" imgW="216" imgH="216" progId="">
              <p:embed/>
            </p:oleObj>
          </a:graphicData>
        </a:graphic>
      </p:graphicFrame>
      <p:sp>
        <p:nvSpPr>
          <p:cNvPr id="5" name="TextBox 6"/>
          <p:cNvSpPr txBox="1"/>
          <p:nvPr userDrawn="1"/>
        </p:nvSpPr>
        <p:spPr bwMode="white">
          <a:xfrm>
            <a:off x="11168063" y="6403975"/>
            <a:ext cx="381000" cy="153988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C610EB9A-5954-4301-8DB7-1EDB1C33014D}" type="slidenum">
              <a:rPr lang="en-US" sz="1000">
                <a:solidFill>
                  <a:prstClr val="white"/>
                </a:solidFill>
                <a:latin typeface="Trebuchet MS" panose="020B0603020202020204" pitchFamily="34" charset="0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solidFill>
                <a:prstClr val="white"/>
              </a:solidFill>
              <a:latin typeface="Trebuchet MS" panose="020B0603020202020204" pitchFamily="34" charset="0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6" name="Rectangle 10"/>
          <p:cNvSpPr/>
          <p:nvPr userDrawn="1"/>
        </p:nvSpPr>
        <p:spPr bwMode="invGray">
          <a:xfrm>
            <a:off x="1387475" y="4691063"/>
            <a:ext cx="930275" cy="995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auto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2000" dirty="0">
              <a:solidFill>
                <a:prstClr val="white"/>
              </a:solidFill>
            </a:endParaRPr>
          </a:p>
        </p:txBody>
      </p:sp>
      <p:sp>
        <p:nvSpPr>
          <p:cNvPr id="7" name="Rectangle 11"/>
          <p:cNvSpPr/>
          <p:nvPr userDrawn="1">
            <p:custDataLst>
              <p:tags r:id="rId4"/>
            </p:custDataLst>
          </p:nvPr>
        </p:nvSpPr>
        <p:spPr>
          <a:xfrm>
            <a:off x="2509838" y="4691063"/>
            <a:ext cx="1570037" cy="1468437"/>
          </a:xfrm>
          <a:prstGeom prst="rect">
            <a:avLst/>
          </a:prstGeom>
          <a:noFill/>
          <a:ln w="9525" cmpd="sng">
            <a:solidFill>
              <a:srgbClr val="FFFFFF"/>
            </a:solidFill>
            <a:prstDash val="solid"/>
            <a:miter lim="800000"/>
          </a:ln>
          <a:extLst>
            <a:ext uri="{909E8E84-426E-40DD-AFC4-6F175D3DCCD1}"/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180000" rIns="182880" bIns="182880"/>
          <a:lstStyle/>
          <a:p>
            <a:pPr fontAlgn="auto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rgbClr val="FFFFFF"/>
              </a:solidFill>
            </a:endParaRPr>
          </a:p>
        </p:txBody>
      </p:sp>
      <p:sp>
        <p:nvSpPr>
          <p:cNvPr id="8" name="TextBox 1"/>
          <p:cNvSpPr txBox="1"/>
          <p:nvPr userDrawn="1"/>
        </p:nvSpPr>
        <p:spPr>
          <a:xfrm>
            <a:off x="630238" y="906463"/>
            <a:ext cx="3448050" cy="348932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lIns="612000" tIns="468000" rIns="0" bIns="0">
            <a:spAutoFit/>
          </a:bodyPr>
          <a:lstStyle/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defRPr/>
            </a:pPr>
            <a:endParaRPr lang="en-US" sz="5400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9" name="TextBox 1"/>
          <p:cNvSpPr txBox="1"/>
          <p:nvPr userDrawn="1"/>
        </p:nvSpPr>
        <p:spPr>
          <a:xfrm>
            <a:off x="1109663" y="1116013"/>
            <a:ext cx="2489200" cy="8953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dirty="0">
                <a:solidFill>
                  <a:prstClr val="white"/>
                </a:solidFill>
                <a:latin typeface="Trebuchet MS"/>
                <a:cs typeface="+mn-cs"/>
              </a:rPr>
              <a:t>Agenda</a:t>
            </a:r>
          </a:p>
        </p:txBody>
      </p:sp>
    </p:spTree>
  </p:cSld>
  <p:clrMapOvr>
    <a:masterClrMapping/>
  </p:clrMapOvr>
  <p:transition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EDU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2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p:oleObj spid="_x0000_s1609729" name="Слайд think-cell" r:id="rId5" imgW="216" imgH="216" progId="">
              <p:embed/>
            </p:oleObj>
          </a:graphicData>
        </a:graphic>
      </p:graphicFrame>
      <p:sp>
        <p:nvSpPr>
          <p:cNvPr id="7" name="TextBox 9">
            <a:extLst>
              <a:ext uri="{FF2B5EF4-FFF2-40B4-BE49-F238E27FC236}"/>
            </a:extLst>
          </p:cNvPr>
          <p:cNvSpPr txBox="1"/>
          <p:nvPr userDrawn="1"/>
        </p:nvSpPr>
        <p:spPr>
          <a:xfrm>
            <a:off x="11168063" y="6405563"/>
            <a:ext cx="381000" cy="153987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F6528470-132F-445B-933A-78CD3C3BEA5E}" type="slidenum">
              <a:rPr lang="en-US" sz="10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  <a:sym typeface="Trebuchet MS" panose="020B0603020202020204" pitchFamily="34" charset="0"/>
            </a:endParaRPr>
          </a:p>
        </p:txBody>
      </p:sp>
      <p:graphicFrame>
        <p:nvGraphicFramePr>
          <p:cNvPr id="8" name="Object 3"/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p:oleObj spid="_x0000_s1609730" name="Слайд think-cell" r:id="rId6" imgW="360" imgH="360" progId="">
              <p:embed/>
            </p:oleObj>
          </a:graphicData>
        </a:graphic>
      </p:graphicFrame>
      <p:pic>
        <p:nvPicPr>
          <p:cNvPr id="9" name="Picture 2" descr="A picture containing person&#10;&#10;Description automatically generated"/>
          <p:cNvPicPr>
            <a:picLocks noChangeAspect="1"/>
          </p:cNvPicPr>
          <p:nvPr userDrawn="1"/>
        </p:nvPicPr>
        <p:blipFill>
          <a:blip r:embed="rId7"/>
          <a:srcRect/>
          <a:stretch>
            <a:fillRect/>
          </a:stretch>
        </p:blipFill>
        <p:spPr bwMode="auto">
          <a:xfrm>
            <a:off x="0" y="0"/>
            <a:ext cx="12192000" cy="527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13"/>
          <p:cNvSpPr/>
          <p:nvPr userDrawn="1"/>
        </p:nvSpPr>
        <p:spPr>
          <a:xfrm>
            <a:off x="0" y="5278438"/>
            <a:ext cx="12192000" cy="1579562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defRPr/>
            </a:pPr>
            <a:endParaRPr lang="en-US" sz="1200" dirty="0">
              <a:solidFill>
                <a:schemeClr val="bg1"/>
              </a:solidFill>
              <a:sym typeface="Trebuchet MS" panose="020B0603020202020204" pitchFamily="34" charset="0"/>
            </a:endParaRPr>
          </a:p>
        </p:txBody>
      </p:sp>
      <p:pic>
        <p:nvPicPr>
          <p:cNvPr id="11" name="Picture 17"/>
          <p:cNvPicPr>
            <a:picLocks noChangeAspect="1"/>
          </p:cNvPicPr>
          <p:nvPr userDrawn="1"/>
        </p:nvPicPr>
        <p:blipFill>
          <a:blip r:embed="rId8"/>
          <a:srcRect l="8742" t="101" r="27" b="28143"/>
          <a:stretch>
            <a:fillRect/>
          </a:stretch>
        </p:blipFill>
        <p:spPr bwMode="auto">
          <a:xfrm>
            <a:off x="0" y="4816475"/>
            <a:ext cx="12190413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20"/>
          <p:cNvSpPr/>
          <p:nvPr userDrawn="1"/>
        </p:nvSpPr>
        <p:spPr bwMode="black">
          <a:xfrm>
            <a:off x="630238" y="625475"/>
            <a:ext cx="8126412" cy="5530850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90000"/>
                </a:schemeClr>
              </a:gs>
              <a:gs pos="100000">
                <a:schemeClr val="tx2">
                  <a:alpha val="36000"/>
                </a:schemeClr>
              </a:gs>
            </a:gsLst>
            <a:lin ang="189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auto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2000" dirty="0">
              <a:solidFill>
                <a:prstClr val="white"/>
              </a:solidFill>
              <a:sym typeface="Trebuchet MS" panose="020B0603020202020204" pitchFamily="34" charset="0"/>
            </a:endParaRPr>
          </a:p>
        </p:txBody>
      </p:sp>
      <p:sp>
        <p:nvSpPr>
          <p:cNvPr id="20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366561" y="5570642"/>
            <a:ext cx="1867935" cy="896833"/>
          </a:xfrm>
          <a:prstGeom prst="rect">
            <a:avLst/>
          </a:prstGeom>
        </p:spPr>
        <p:txBody>
          <a:bodyPr anchor="b"/>
          <a:lstStyle>
            <a:lvl1pPr algn="ctr">
              <a:defRPr sz="1600">
                <a:solidFill>
                  <a:schemeClr val="tx1"/>
                </a:solidFill>
                <a:latin typeface="Trebuchet MS" panose="020B0603020202020204" pitchFamily="34" charset="0"/>
                <a:sym typeface="Trebuchet MS" panose="020B0603020202020204" pitchFamily="34" charset="0"/>
              </a:defRPr>
            </a:lvl1pPr>
          </a:lstStyle>
          <a:p>
            <a:pPr lvl="0"/>
            <a:r>
              <a:rPr lang="ru-RU" noProof="0" dirty="0">
                <a:sym typeface="Trebuchet MS" panose="020B0603020202020204" pitchFamily="34" charset="0"/>
              </a:rPr>
              <a:t>Вставка рисунка</a:t>
            </a:r>
            <a:endParaRPr lang="en-US" noProof="0" dirty="0">
              <a:sym typeface="Trebuchet MS" panose="020B0603020202020204" pitchFamily="34" charset="0"/>
            </a:endParaRPr>
          </a:p>
        </p:txBody>
      </p:sp>
      <p:sp>
        <p:nvSpPr>
          <p:cNvPr id="22" name="Text Placeholder 6"/>
          <p:cNvSpPr>
            <a:spLocks noGrp="1"/>
          </p:cNvSpPr>
          <p:nvPr>
            <p:ph type="body" sz="quarter" idx="12"/>
          </p:nvPr>
        </p:nvSpPr>
        <p:spPr bwMode="black">
          <a:xfrm>
            <a:off x="1117415" y="6207842"/>
            <a:ext cx="6868800" cy="327148"/>
          </a:xfrm>
          <a:prstGeom prst="rect">
            <a:avLst/>
          </a:prstGeom>
          <a:noFill/>
        </p:spPr>
        <p:txBody>
          <a:bodyPr anchor="ctr"/>
          <a:lstStyle>
            <a:lvl1pPr algn="l">
              <a:lnSpc>
                <a:spcPct val="110000"/>
              </a:lnSpc>
              <a:buNone/>
              <a:defRPr sz="1200" b="1" cap="all" baseline="0">
                <a:solidFill>
                  <a:schemeClr val="accent5"/>
                </a:solidFill>
                <a:latin typeface="+mn-lt"/>
                <a:sym typeface="Trebuchet MS" panose="020B0603020202020204" pitchFamily="34" charset="0"/>
              </a:defRPr>
            </a:lvl1pPr>
            <a:lvl2pPr algn="ctr">
              <a:buNone/>
              <a:defRPr/>
            </a:lvl2pPr>
            <a:lvl3pPr marL="0" indent="0" algn="ctr">
              <a:buNone/>
              <a:defRPr/>
            </a:lvl3pPr>
            <a:lvl4pPr marL="228600" indent="0" algn="ctr">
              <a:buNone/>
              <a:defRPr/>
            </a:lvl4pPr>
            <a:lvl5pPr marL="457200" indent="0" algn="ctr"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Subtitle 2"/>
          <p:cNvSpPr>
            <a:spLocks noGrp="1"/>
          </p:cNvSpPr>
          <p:nvPr>
            <p:ph type="subTitle" idx="1"/>
          </p:nvPr>
        </p:nvSpPr>
        <p:spPr bwMode="white">
          <a:xfrm>
            <a:off x="1117415" y="5495706"/>
            <a:ext cx="6868800" cy="436195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10000"/>
              </a:lnSpc>
              <a:buNone/>
              <a:defRPr sz="1600" baseline="0">
                <a:solidFill>
                  <a:schemeClr val="bg1"/>
                </a:solidFill>
                <a:latin typeface="+mn-lt"/>
                <a:sym typeface="Trebuchet MS" panose="020B0603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27" name="Title 1"/>
          <p:cNvSpPr>
            <a:spLocks noGrp="1"/>
          </p:cNvSpPr>
          <p:nvPr>
            <p:ph type="ctrTitle"/>
          </p:nvPr>
        </p:nvSpPr>
        <p:spPr bwMode="ltGray">
          <a:xfrm>
            <a:off x="1117415" y="1886242"/>
            <a:ext cx="6868800" cy="313842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lnSpc>
                <a:spcPct val="93000"/>
              </a:lnSpc>
              <a:defRPr sz="5400" baseline="0">
                <a:solidFill>
                  <a:schemeClr val="bg1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p:oleObj spid="_x0000_s1610753" name="Слайд think-cell" r:id="rId4" imgW="216" imgH="216" progId="">
              <p:embed/>
            </p:oleObj>
          </a:graphicData>
        </a:graphic>
      </p:graphicFrame>
      <p:sp>
        <p:nvSpPr>
          <p:cNvPr id="3" name="TextBox 9">
            <a:extLst>
              <a:ext uri="{FF2B5EF4-FFF2-40B4-BE49-F238E27FC236}"/>
            </a:extLst>
          </p:cNvPr>
          <p:cNvSpPr txBox="1"/>
          <p:nvPr userDrawn="1"/>
        </p:nvSpPr>
        <p:spPr>
          <a:xfrm>
            <a:off x="11168063" y="6405563"/>
            <a:ext cx="381000" cy="153987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54ECCAED-1A88-4979-8CD7-1D8C292F3F70}" type="slidenum">
              <a:rPr lang="en-US" sz="10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10"/>
          </p:nvPr>
        </p:nvSpPr>
        <p:spPr>
          <a:xfrm>
            <a:off x="0" y="0"/>
            <a:ext cx="0" cy="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hangingPunct="0">
              <a:defRPr>
                <a:solidFill>
                  <a:srgbClr val="000000"/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fld id="{579A504E-4403-47AA-BAF6-C3BA8BE989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/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D. Blank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p:oleObj spid="_x0000_s1611777" name="Слайд think-cell" r:id="rId4" imgW="216" imgH="216" progId="">
              <p:embed/>
            </p:oleObj>
          </a:graphicData>
        </a:graphic>
      </p:graphicFrame>
      <p:sp>
        <p:nvSpPr>
          <p:cNvPr id="3" name="TextBox 9">
            <a:extLst>
              <a:ext uri="{FF2B5EF4-FFF2-40B4-BE49-F238E27FC236}"/>
            </a:extLst>
          </p:cNvPr>
          <p:cNvSpPr txBox="1"/>
          <p:nvPr userDrawn="1"/>
        </p:nvSpPr>
        <p:spPr>
          <a:xfrm>
            <a:off x="11168063" y="6405563"/>
            <a:ext cx="381000" cy="153987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F1C46B3E-4298-4F78-8014-65B806D3255A}" type="slidenum">
              <a:rPr lang="en-US" sz="10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4" name="TextBox 10"/>
          <p:cNvSpPr txBox="1"/>
          <p:nvPr userDrawn="1"/>
        </p:nvSpPr>
        <p:spPr>
          <a:xfrm>
            <a:off x="11168063" y="6405563"/>
            <a:ext cx="381000" cy="153987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03995256-3218-48FE-AE77-CC696D921DC2}" type="slidenum">
              <a:rPr lang="en-US" sz="1000">
                <a:solidFill>
                  <a:schemeClr val="bg1"/>
                </a:solidFill>
                <a:latin typeface="+mn-lt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solidFill>
                <a:schemeClr val="bg1"/>
              </a:solidFill>
              <a:latin typeface="+mn-lt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Blue arrow one thi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p:oleObj spid="_x0000_s1612801" name="Слайд think-cell" r:id="rId4" imgW="216" imgH="216" progId="">
              <p:embed/>
            </p:oleObj>
          </a:graphicData>
        </a:graphic>
      </p:graphicFrame>
      <p:sp>
        <p:nvSpPr>
          <p:cNvPr id="4" name="TextBox 9">
            <a:extLst>
              <a:ext uri="{FF2B5EF4-FFF2-40B4-BE49-F238E27FC236}"/>
            </a:extLst>
          </p:cNvPr>
          <p:cNvSpPr txBox="1"/>
          <p:nvPr userDrawn="1"/>
        </p:nvSpPr>
        <p:spPr>
          <a:xfrm>
            <a:off x="11168063" y="6405563"/>
            <a:ext cx="381000" cy="153987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5738C706-FB90-470B-A378-4440B4BFFC0C}" type="slidenum">
              <a:rPr lang="en-US" sz="10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5" name="Pentagon 3"/>
          <p:cNvSpPr/>
          <p:nvPr userDrawn="1"/>
        </p:nvSpPr>
        <p:spPr bwMode="white">
          <a:xfrm>
            <a:off x="0" y="0"/>
            <a:ext cx="5427663" cy="6858000"/>
          </a:xfrm>
          <a:prstGeom prst="homePlate">
            <a:avLst>
              <a:gd name="adj" fmla="val 12939"/>
            </a:avLst>
          </a:prstGeom>
          <a:gradFill>
            <a:gsLst>
              <a:gs pos="0">
                <a:schemeClr val="tx2"/>
              </a:gs>
              <a:gs pos="100000">
                <a:schemeClr val="accent2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defRPr/>
            </a:pPr>
            <a:endParaRPr lang="en-US" sz="1200" dirty="0">
              <a:solidFill>
                <a:prstClr val="white"/>
              </a:solidFill>
              <a:sym typeface="Trebuchet MS" panose="020B0603020202020204" pitchFamily="34" charset="0"/>
            </a:endParaRPr>
          </a:p>
        </p:txBody>
      </p:sp>
      <p:sp>
        <p:nvSpPr>
          <p:cNvPr id="6" name="TextBox 15"/>
          <p:cNvSpPr txBox="1"/>
          <p:nvPr userDrawn="1"/>
        </p:nvSpPr>
        <p:spPr>
          <a:xfrm>
            <a:off x="11168063" y="6405563"/>
            <a:ext cx="381000" cy="153987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19CB8388-D40E-4E06-B869-946D193549D3}" type="slidenum">
              <a:rPr lang="en-US" sz="1000">
                <a:solidFill>
                  <a:prstClr val="white">
                    <a:lumMod val="50000"/>
                  </a:prstClr>
                </a:solidFill>
                <a:latin typeface="Trebuchet MS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solidFill>
                <a:prstClr val="white">
                  <a:lumMod val="50000"/>
                </a:prstClr>
              </a:solidFill>
              <a:latin typeface="Trebuchet MS"/>
              <a:cs typeface="+mn-cs"/>
              <a:sym typeface="Trebuchet MS" panose="020B0603020202020204" pitchFamily="34" charset="0"/>
            </a:endParaRPr>
          </a:p>
        </p:txBody>
      </p:sp>
      <p:pic>
        <p:nvPicPr>
          <p:cNvPr id="7" name="Picture 8"/>
          <p:cNvPicPr>
            <a:picLocks noChangeAspect="1"/>
          </p:cNvPicPr>
          <p:nvPr userDrawn="1"/>
        </p:nvPicPr>
        <p:blipFill>
          <a:blip r:embed="rId5"/>
          <a:srcRect t="7562" b="6866"/>
          <a:stretch>
            <a:fillRect/>
          </a:stretch>
        </p:blipFill>
        <p:spPr bwMode="auto">
          <a:xfrm>
            <a:off x="3578225" y="3416300"/>
            <a:ext cx="2693988" cy="344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30000" y="1785600"/>
            <a:ext cx="4062235" cy="3286800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4400" b="0">
                <a:solidFill>
                  <a:srgbClr val="FFFFFF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r">
              <a:defRPr sz="1000">
                <a:solidFill>
                  <a:prstClr val="white">
                    <a:lumMod val="50000"/>
                  </a:prstClr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.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vmlDrawing" Target="../drawings/vmlDrawing1.v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vmlDrawing" Target="../drawings/vmlDrawing9.vml"/><Relationship Id="rId7" Type="http://schemas.openxmlformats.org/officeDocument/2006/relationships/image" Target="../media/image12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6" Type="http://schemas.openxmlformats.org/officeDocument/2006/relationships/oleObject" Target="../embeddings/oleObject11.bin"/><Relationship Id="rId5" Type="http://schemas.openxmlformats.org/officeDocument/2006/relationships/image" Target="../media/image2.jpeg"/><Relationship Id="rId4" Type="http://schemas.openxmlformats.org/officeDocument/2006/relationships/tags" Target="../tags/tag1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vmlDrawing" Target="../drawings/vmlDrawing10.v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4.xml"/><Relationship Id="rId16" Type="http://schemas.openxmlformats.org/officeDocument/2006/relationships/oleObject" Target="../embeddings/oleObject12.bin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ags" Target="../tags/tag12.xml"/></Relationships>
</file>

<file path=ppt/slideMasters/_rels/slideMaster4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36.xml"/><Relationship Id="rId18" Type="http://schemas.openxmlformats.org/officeDocument/2006/relationships/slideLayout" Target="../slideLayouts/slideLayout41.xml"/><Relationship Id="rId26" Type="http://schemas.openxmlformats.org/officeDocument/2006/relationships/slideLayout" Target="../slideLayouts/slideLayout49.xml"/><Relationship Id="rId39" Type="http://schemas.openxmlformats.org/officeDocument/2006/relationships/slideLayout" Target="../slideLayouts/slideLayout62.xml"/><Relationship Id="rId21" Type="http://schemas.openxmlformats.org/officeDocument/2006/relationships/slideLayout" Target="../slideLayouts/slideLayout44.xml"/><Relationship Id="rId34" Type="http://schemas.openxmlformats.org/officeDocument/2006/relationships/slideLayout" Target="../slideLayouts/slideLayout57.xml"/><Relationship Id="rId42" Type="http://schemas.openxmlformats.org/officeDocument/2006/relationships/slideLayout" Target="../slideLayouts/slideLayout65.xml"/><Relationship Id="rId47" Type="http://schemas.openxmlformats.org/officeDocument/2006/relationships/slideLayout" Target="../slideLayouts/slideLayout70.xml"/><Relationship Id="rId50" Type="http://schemas.openxmlformats.org/officeDocument/2006/relationships/slideLayout" Target="../slideLayouts/slideLayout73.xml"/><Relationship Id="rId55" Type="http://schemas.openxmlformats.org/officeDocument/2006/relationships/slideLayout" Target="../slideLayouts/slideLayout78.xml"/><Relationship Id="rId63" Type="http://schemas.openxmlformats.org/officeDocument/2006/relationships/slideLayout" Target="../slideLayouts/slideLayout86.xml"/><Relationship Id="rId68" Type="http://schemas.openxmlformats.org/officeDocument/2006/relationships/slideLayout" Target="../slideLayouts/slideLayout91.xml"/><Relationship Id="rId76" Type="http://schemas.openxmlformats.org/officeDocument/2006/relationships/oleObject" Target="../embeddings/oleObject22.bin"/><Relationship Id="rId7" Type="http://schemas.openxmlformats.org/officeDocument/2006/relationships/slideLayout" Target="../slideLayouts/slideLayout30.xml"/><Relationship Id="rId71" Type="http://schemas.openxmlformats.org/officeDocument/2006/relationships/slideLayout" Target="../slideLayouts/slideLayout94.xml"/><Relationship Id="rId2" Type="http://schemas.openxmlformats.org/officeDocument/2006/relationships/slideLayout" Target="../slideLayouts/slideLayout25.xml"/><Relationship Id="rId16" Type="http://schemas.openxmlformats.org/officeDocument/2006/relationships/slideLayout" Target="../slideLayouts/slideLayout39.xml"/><Relationship Id="rId29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34.xml"/><Relationship Id="rId24" Type="http://schemas.openxmlformats.org/officeDocument/2006/relationships/slideLayout" Target="../slideLayouts/slideLayout47.xml"/><Relationship Id="rId32" Type="http://schemas.openxmlformats.org/officeDocument/2006/relationships/slideLayout" Target="../slideLayouts/slideLayout55.xml"/><Relationship Id="rId37" Type="http://schemas.openxmlformats.org/officeDocument/2006/relationships/slideLayout" Target="../slideLayouts/slideLayout60.xml"/><Relationship Id="rId40" Type="http://schemas.openxmlformats.org/officeDocument/2006/relationships/slideLayout" Target="../slideLayouts/slideLayout63.xml"/><Relationship Id="rId45" Type="http://schemas.openxmlformats.org/officeDocument/2006/relationships/slideLayout" Target="../slideLayouts/slideLayout68.xml"/><Relationship Id="rId53" Type="http://schemas.openxmlformats.org/officeDocument/2006/relationships/slideLayout" Target="../slideLayouts/slideLayout76.xml"/><Relationship Id="rId58" Type="http://schemas.openxmlformats.org/officeDocument/2006/relationships/slideLayout" Target="../slideLayouts/slideLayout81.xml"/><Relationship Id="rId66" Type="http://schemas.openxmlformats.org/officeDocument/2006/relationships/slideLayout" Target="../slideLayouts/slideLayout89.xml"/><Relationship Id="rId74" Type="http://schemas.openxmlformats.org/officeDocument/2006/relationships/tags" Target="../tags/tag22.xml"/><Relationship Id="rId5" Type="http://schemas.openxmlformats.org/officeDocument/2006/relationships/slideLayout" Target="../slideLayouts/slideLayout28.xml"/><Relationship Id="rId15" Type="http://schemas.openxmlformats.org/officeDocument/2006/relationships/slideLayout" Target="../slideLayouts/slideLayout38.xml"/><Relationship Id="rId23" Type="http://schemas.openxmlformats.org/officeDocument/2006/relationships/slideLayout" Target="../slideLayouts/slideLayout46.xml"/><Relationship Id="rId28" Type="http://schemas.openxmlformats.org/officeDocument/2006/relationships/slideLayout" Target="../slideLayouts/slideLayout51.xml"/><Relationship Id="rId36" Type="http://schemas.openxmlformats.org/officeDocument/2006/relationships/slideLayout" Target="../slideLayouts/slideLayout59.xml"/><Relationship Id="rId49" Type="http://schemas.openxmlformats.org/officeDocument/2006/relationships/slideLayout" Target="../slideLayouts/slideLayout72.xml"/><Relationship Id="rId57" Type="http://schemas.openxmlformats.org/officeDocument/2006/relationships/slideLayout" Target="../slideLayouts/slideLayout80.xml"/><Relationship Id="rId61" Type="http://schemas.openxmlformats.org/officeDocument/2006/relationships/slideLayout" Target="../slideLayouts/slideLayout84.xml"/><Relationship Id="rId10" Type="http://schemas.openxmlformats.org/officeDocument/2006/relationships/slideLayout" Target="../slideLayouts/slideLayout33.xml"/><Relationship Id="rId19" Type="http://schemas.openxmlformats.org/officeDocument/2006/relationships/slideLayout" Target="../slideLayouts/slideLayout42.xml"/><Relationship Id="rId31" Type="http://schemas.openxmlformats.org/officeDocument/2006/relationships/slideLayout" Target="../slideLayouts/slideLayout54.xml"/><Relationship Id="rId44" Type="http://schemas.openxmlformats.org/officeDocument/2006/relationships/slideLayout" Target="../slideLayouts/slideLayout67.xml"/><Relationship Id="rId52" Type="http://schemas.openxmlformats.org/officeDocument/2006/relationships/slideLayout" Target="../slideLayouts/slideLayout75.xml"/><Relationship Id="rId60" Type="http://schemas.openxmlformats.org/officeDocument/2006/relationships/slideLayout" Target="../slideLayouts/slideLayout83.xml"/><Relationship Id="rId65" Type="http://schemas.openxmlformats.org/officeDocument/2006/relationships/slideLayout" Target="../slideLayouts/slideLayout88.xml"/><Relationship Id="rId73" Type="http://schemas.openxmlformats.org/officeDocument/2006/relationships/vmlDrawing" Target="../drawings/vmlDrawing18.v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slideLayout" Target="../slideLayouts/slideLayout37.xml"/><Relationship Id="rId22" Type="http://schemas.openxmlformats.org/officeDocument/2006/relationships/slideLayout" Target="../slideLayouts/slideLayout45.xml"/><Relationship Id="rId27" Type="http://schemas.openxmlformats.org/officeDocument/2006/relationships/slideLayout" Target="../slideLayouts/slideLayout50.xml"/><Relationship Id="rId30" Type="http://schemas.openxmlformats.org/officeDocument/2006/relationships/slideLayout" Target="../slideLayouts/slideLayout53.xml"/><Relationship Id="rId35" Type="http://schemas.openxmlformats.org/officeDocument/2006/relationships/slideLayout" Target="../slideLayouts/slideLayout58.xml"/><Relationship Id="rId43" Type="http://schemas.openxmlformats.org/officeDocument/2006/relationships/slideLayout" Target="../slideLayouts/slideLayout66.xml"/><Relationship Id="rId48" Type="http://schemas.openxmlformats.org/officeDocument/2006/relationships/slideLayout" Target="../slideLayouts/slideLayout71.xml"/><Relationship Id="rId56" Type="http://schemas.openxmlformats.org/officeDocument/2006/relationships/slideLayout" Target="../slideLayouts/slideLayout79.xml"/><Relationship Id="rId64" Type="http://schemas.openxmlformats.org/officeDocument/2006/relationships/slideLayout" Target="../slideLayouts/slideLayout87.xml"/><Relationship Id="rId69" Type="http://schemas.openxmlformats.org/officeDocument/2006/relationships/slideLayout" Target="../slideLayouts/slideLayout92.xml"/><Relationship Id="rId8" Type="http://schemas.openxmlformats.org/officeDocument/2006/relationships/slideLayout" Target="../slideLayouts/slideLayout31.xml"/><Relationship Id="rId51" Type="http://schemas.openxmlformats.org/officeDocument/2006/relationships/slideLayout" Target="../slideLayouts/slideLayout74.xml"/><Relationship Id="rId72" Type="http://schemas.openxmlformats.org/officeDocument/2006/relationships/theme" Target="../theme/theme4.xml"/><Relationship Id="rId3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35.xml"/><Relationship Id="rId17" Type="http://schemas.openxmlformats.org/officeDocument/2006/relationships/slideLayout" Target="../slideLayouts/slideLayout40.xml"/><Relationship Id="rId25" Type="http://schemas.openxmlformats.org/officeDocument/2006/relationships/slideLayout" Target="../slideLayouts/slideLayout48.xml"/><Relationship Id="rId33" Type="http://schemas.openxmlformats.org/officeDocument/2006/relationships/slideLayout" Target="../slideLayouts/slideLayout56.xml"/><Relationship Id="rId38" Type="http://schemas.openxmlformats.org/officeDocument/2006/relationships/slideLayout" Target="../slideLayouts/slideLayout61.xml"/><Relationship Id="rId46" Type="http://schemas.openxmlformats.org/officeDocument/2006/relationships/slideLayout" Target="../slideLayouts/slideLayout69.xml"/><Relationship Id="rId59" Type="http://schemas.openxmlformats.org/officeDocument/2006/relationships/slideLayout" Target="../slideLayouts/slideLayout82.xml"/><Relationship Id="rId67" Type="http://schemas.openxmlformats.org/officeDocument/2006/relationships/slideLayout" Target="../slideLayouts/slideLayout90.xml"/><Relationship Id="rId20" Type="http://schemas.openxmlformats.org/officeDocument/2006/relationships/slideLayout" Target="../slideLayouts/slideLayout43.xml"/><Relationship Id="rId41" Type="http://schemas.openxmlformats.org/officeDocument/2006/relationships/slideLayout" Target="../slideLayouts/slideLayout64.xml"/><Relationship Id="rId54" Type="http://schemas.openxmlformats.org/officeDocument/2006/relationships/slideLayout" Target="../slideLayouts/slideLayout77.xml"/><Relationship Id="rId62" Type="http://schemas.openxmlformats.org/officeDocument/2006/relationships/slideLayout" Target="../slideLayouts/slideLayout85.xml"/><Relationship Id="rId70" Type="http://schemas.openxmlformats.org/officeDocument/2006/relationships/slideLayout" Target="../slideLayouts/slideLayout93.xml"/><Relationship Id="rId75" Type="http://schemas.openxmlformats.org/officeDocument/2006/relationships/image" Target="../media/image2.jpeg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2.xml"/><Relationship Id="rId13" Type="http://schemas.openxmlformats.org/officeDocument/2006/relationships/slideLayout" Target="../slideLayouts/slideLayout107.xml"/><Relationship Id="rId18" Type="http://schemas.openxmlformats.org/officeDocument/2006/relationships/vmlDrawing" Target="../drawings/vmlDrawing86.vml"/><Relationship Id="rId3" Type="http://schemas.openxmlformats.org/officeDocument/2006/relationships/slideLayout" Target="../slideLayouts/slideLayout97.xml"/><Relationship Id="rId21" Type="http://schemas.openxmlformats.org/officeDocument/2006/relationships/oleObject" Target="../embeddings/oleObject111.bin"/><Relationship Id="rId7" Type="http://schemas.openxmlformats.org/officeDocument/2006/relationships/slideLayout" Target="../slideLayouts/slideLayout101.xml"/><Relationship Id="rId12" Type="http://schemas.openxmlformats.org/officeDocument/2006/relationships/slideLayout" Target="../slideLayouts/slideLayout106.xml"/><Relationship Id="rId17" Type="http://schemas.openxmlformats.org/officeDocument/2006/relationships/theme" Target="../theme/theme5.xml"/><Relationship Id="rId2" Type="http://schemas.openxmlformats.org/officeDocument/2006/relationships/slideLayout" Target="../slideLayouts/slideLayout96.xml"/><Relationship Id="rId16" Type="http://schemas.openxmlformats.org/officeDocument/2006/relationships/slideLayout" Target="../slideLayouts/slideLayout110.xml"/><Relationship Id="rId20" Type="http://schemas.openxmlformats.org/officeDocument/2006/relationships/image" Target="../media/image2.jpeg"/><Relationship Id="rId1" Type="http://schemas.openxmlformats.org/officeDocument/2006/relationships/slideLayout" Target="../slideLayouts/slideLayout95.xml"/><Relationship Id="rId6" Type="http://schemas.openxmlformats.org/officeDocument/2006/relationships/slideLayout" Target="../slideLayouts/slideLayout100.xml"/><Relationship Id="rId11" Type="http://schemas.openxmlformats.org/officeDocument/2006/relationships/slideLayout" Target="../slideLayouts/slideLayout105.xml"/><Relationship Id="rId5" Type="http://schemas.openxmlformats.org/officeDocument/2006/relationships/slideLayout" Target="../slideLayouts/slideLayout99.xml"/><Relationship Id="rId15" Type="http://schemas.openxmlformats.org/officeDocument/2006/relationships/slideLayout" Target="../slideLayouts/slideLayout109.xml"/><Relationship Id="rId10" Type="http://schemas.openxmlformats.org/officeDocument/2006/relationships/slideLayout" Target="../slideLayouts/slideLayout104.xml"/><Relationship Id="rId19" Type="http://schemas.openxmlformats.org/officeDocument/2006/relationships/tags" Target="../tags/tag113.xml"/><Relationship Id="rId4" Type="http://schemas.openxmlformats.org/officeDocument/2006/relationships/slideLayout" Target="../slideLayouts/slideLayout98.xml"/><Relationship Id="rId9" Type="http://schemas.openxmlformats.org/officeDocument/2006/relationships/slideLayout" Target="../slideLayouts/slideLayout103.xml"/><Relationship Id="rId14" Type="http://schemas.openxmlformats.org/officeDocument/2006/relationships/slideLayout" Target="../slideLayouts/slideLayout10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76" name="Object 152"/>
          <p:cNvGraphicFramePr>
            <a:graphicFrameLocks noChangeAspect="1"/>
          </p:cNvGraphicFramePr>
          <p:nvPr>
            <p:custDataLst>
              <p:tags r:id="rId14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p:oleObj spid="_x0000_s1176" name="Слайд think-cell" r:id="rId16" imgW="216" imgH="216" progId="">
              <p:embed/>
            </p:oleObj>
          </a:graphicData>
        </a:graphic>
      </p:graphicFrame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9677400" y="6405563"/>
            <a:ext cx="1482725" cy="153987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>
                <a:solidFill>
                  <a:prstClr val="white">
                    <a:lumMod val="50000"/>
                  </a:prstClr>
                </a:solidFill>
                <a:latin typeface="+mn-lt"/>
                <a:cs typeface="+mn-cs"/>
                <a:sym typeface="Trebuchet MS" panose="020B0603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79" name="Title Placeholder 1"/>
          <p:cNvSpPr>
            <a:spLocks noGrp="1"/>
          </p:cNvSpPr>
          <p:nvPr>
            <p:ph type="title"/>
          </p:nvPr>
        </p:nvSpPr>
        <p:spPr bwMode="auto">
          <a:xfrm>
            <a:off x="630238" y="622300"/>
            <a:ext cx="10933112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>
                <a:sym typeface="Trebuchet MS" pitchFamily="34" charset="0"/>
              </a:rPr>
              <a:t>Click to add title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630238" y="1825625"/>
            <a:ext cx="10933112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Level six</a:t>
            </a:r>
          </a:p>
          <a:p>
            <a:pPr lvl="6"/>
            <a:r>
              <a:rPr lang="en-US" dirty="0"/>
              <a:t>Level seven</a:t>
            </a:r>
          </a:p>
          <a:p>
            <a:pPr lvl="7"/>
            <a:r>
              <a:rPr lang="en-US" dirty="0"/>
              <a:t>Level eight</a:t>
            </a:r>
          </a:p>
          <a:p>
            <a:pPr lvl="8"/>
            <a:r>
              <a:rPr lang="en-US" dirty="0"/>
              <a:t>Level nine</a:t>
            </a:r>
          </a:p>
        </p:txBody>
      </p:sp>
      <p:sp>
        <p:nvSpPr>
          <p:cNvPr id="10" name="TextBox 9">
            <a:extLst>
              <a:ext uri="{FF2B5EF4-FFF2-40B4-BE49-F238E27FC236}"/>
            </a:extLst>
          </p:cNvPr>
          <p:cNvSpPr txBox="1"/>
          <p:nvPr userDrawn="1"/>
        </p:nvSpPr>
        <p:spPr>
          <a:xfrm>
            <a:off x="11604625" y="6405563"/>
            <a:ext cx="381000" cy="153987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B97CD874-00FE-47A6-B8E0-7804C7304FEB}" type="slidenum">
              <a:rPr lang="en-US" sz="10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  <a:sym typeface="Trebuchet MS" panose="020B0603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857" r:id="rId2"/>
    <p:sldLayoutId id="2147483871" r:id="rId3"/>
    <p:sldLayoutId id="2147483856" r:id="rId4"/>
    <p:sldLayoutId id="2147483872" r:id="rId5"/>
    <p:sldLayoutId id="2147483873" r:id="rId6"/>
    <p:sldLayoutId id="2147483874" r:id="rId7"/>
    <p:sldLayoutId id="2147483875" r:id="rId8"/>
    <p:sldLayoutId id="2147483855" r:id="rId9"/>
    <p:sldLayoutId id="2147483876" r:id="rId10"/>
    <p:sldLayoutId id="2147483869" r:id="rId11"/>
  </p:sldLayoutIdLst>
  <p:transition>
    <p:fade/>
  </p:transition>
  <p:hf sldNum="0"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kern="1200">
          <a:solidFill>
            <a:schemeClr val="tx2"/>
          </a:solidFill>
          <a:latin typeface="+mj-lt"/>
          <a:ea typeface="+mj-ea"/>
          <a:cs typeface="+mj-cs"/>
          <a:sym typeface="Trebuchet MS" pitchFamily="34" charset="0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Trebuchet MS" pitchFamily="34" charset="0"/>
          <a:sym typeface="Trebuchet MS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Trebuchet MS" pitchFamily="34" charset="0"/>
          <a:sym typeface="Trebuchet MS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Trebuchet MS" pitchFamily="34" charset="0"/>
          <a:sym typeface="Trebuchet MS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Trebuchet MS" pitchFamily="34" charset="0"/>
          <a:sym typeface="Trebuchet MS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Trebuchet MS" pitchFamily="34" charset="0"/>
          <a:sym typeface="Trebuchet MS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Trebuchet MS" pitchFamily="34" charset="0"/>
          <a:sym typeface="Trebuchet MS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Trebuchet MS" pitchFamily="34" charset="0"/>
          <a:sym typeface="Trebuchet MS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Trebuchet MS" pitchFamily="34" charset="0"/>
          <a:sym typeface="Trebuchet MS" pitchFamily="34" charset="0"/>
        </a:defRPr>
      </a:lvl9pPr>
    </p:titleStyle>
    <p:bodyStyle>
      <a:lvl1pPr algn="l" rtl="0" eaLnBrk="0" fontAlgn="base" hangingPunct="0">
        <a:lnSpc>
          <a:spcPct val="110000"/>
        </a:lnSpc>
        <a:spcBef>
          <a:spcPts val="600"/>
        </a:spcBef>
        <a:spcAft>
          <a:spcPts val="300"/>
        </a:spcAft>
        <a:buFont typeface="Arial" charset="0"/>
        <a:buChar char="​"/>
        <a:defRPr lang="en-US" sz="1200" kern="1200">
          <a:solidFill>
            <a:schemeClr val="tx1"/>
          </a:solidFill>
          <a:latin typeface="+mn-lt"/>
          <a:ea typeface="+mn-ea"/>
          <a:cs typeface="+mn-cs"/>
          <a:sym typeface="Trebuchet MS" pitchFamily="34" charset="0"/>
        </a:defRPr>
      </a:lvl1pPr>
      <a:lvl2pPr marL="284163" indent="-171450" algn="l" rtl="0" eaLnBrk="0" fontAlgn="base" hangingPunct="0">
        <a:lnSpc>
          <a:spcPct val="90000"/>
        </a:lnSpc>
        <a:spcBef>
          <a:spcPct val="0"/>
        </a:spcBef>
        <a:spcAft>
          <a:spcPts val="300"/>
        </a:spcAft>
        <a:buClr>
          <a:schemeClr val="tx2"/>
        </a:buClr>
        <a:buFont typeface="Arial" charset="0"/>
        <a:buChar char="•"/>
        <a:defRPr lang="en-US" sz="1200" kern="1200">
          <a:solidFill>
            <a:schemeClr val="tx1"/>
          </a:solidFill>
          <a:latin typeface="+mn-lt"/>
          <a:ea typeface="+mn-ea"/>
          <a:cs typeface="+mn-cs"/>
          <a:sym typeface="Trebuchet MS" pitchFamily="34" charset="0"/>
        </a:defRPr>
      </a:lvl2pPr>
      <a:lvl3pPr marL="511175" indent="-165100" algn="l" rtl="0" eaLnBrk="0" fontAlgn="base" hangingPunct="0">
        <a:lnSpc>
          <a:spcPct val="90000"/>
        </a:lnSpc>
        <a:spcBef>
          <a:spcPct val="0"/>
        </a:spcBef>
        <a:spcAft>
          <a:spcPts val="300"/>
        </a:spcAft>
        <a:buClr>
          <a:schemeClr val="tx2"/>
        </a:buClr>
        <a:buFont typeface="Trebuchet MS" pitchFamily="34" charset="0"/>
        <a:buChar char="–"/>
        <a:defRPr lang="en-US" sz="1200" kern="1200">
          <a:solidFill>
            <a:schemeClr val="tx1"/>
          </a:solidFill>
          <a:latin typeface="+mn-lt"/>
          <a:ea typeface="+mn-ea"/>
          <a:cs typeface="+mn-cs"/>
          <a:sym typeface="Trebuchet MS" pitchFamily="34" charset="0"/>
        </a:defRPr>
      </a:lvl3pPr>
      <a:lvl4pPr algn="l" rtl="0" eaLnBrk="0" fontAlgn="base" hangingPunct="0">
        <a:lnSpc>
          <a:spcPct val="110000"/>
        </a:lnSpc>
        <a:spcBef>
          <a:spcPts val="300"/>
        </a:spcBef>
        <a:spcAft>
          <a:spcPts val="300"/>
        </a:spcAft>
        <a:buClr>
          <a:schemeClr val="tx2"/>
        </a:buClr>
        <a:buFont typeface="Arial" charset="0"/>
        <a:buChar char="​"/>
        <a:defRPr lang="en-US" sz="1600" kern="1200">
          <a:solidFill>
            <a:schemeClr val="tx2"/>
          </a:solidFill>
          <a:latin typeface="+mn-lt"/>
          <a:ea typeface="+mn-ea"/>
          <a:cs typeface="+mn-cs"/>
          <a:sym typeface="Trebuchet MS" pitchFamily="34" charset="0"/>
        </a:defRPr>
      </a:lvl4pPr>
      <a:lvl5pPr algn="l" rtl="0" eaLnBrk="0" fontAlgn="base" hangingPunct="0">
        <a:spcBef>
          <a:spcPct val="0"/>
        </a:spcBef>
        <a:spcAft>
          <a:spcPts val="300"/>
        </a:spcAft>
        <a:buFont typeface="Arial" charset="0"/>
        <a:buChar char="​"/>
        <a:defRPr lang="en-US" sz="1600" b="1" kern="1200">
          <a:solidFill>
            <a:schemeClr val="tx1"/>
          </a:solidFill>
          <a:latin typeface="+mn-lt"/>
          <a:ea typeface="+mn-ea"/>
          <a:cs typeface="+mn-cs"/>
          <a:sym typeface="Trebuchet MS" pitchFamily="34" charset="0"/>
        </a:defRPr>
      </a:lvl5pPr>
      <a:lvl6pPr marL="269875" indent="-152400" algn="l" defTabSz="9144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Clr>
          <a:schemeClr val="tx2"/>
        </a:buClr>
        <a:buFont typeface="Arial" panose="020B0604020202020204" pitchFamily="34" charset="0"/>
        <a:buChar char="•"/>
        <a:defRPr lang="en-US" sz="1600" kern="1200" smtClean="0">
          <a:solidFill>
            <a:schemeClr val="tx1"/>
          </a:solidFill>
          <a:latin typeface="+mn-lt"/>
          <a:ea typeface="+mn-ea"/>
          <a:cs typeface="+mn-cs"/>
          <a:sym typeface="Trebuchet MS" panose="020B0603020202020204" pitchFamily="34" charset="0"/>
        </a:defRPr>
      </a:lvl6pPr>
      <a:lvl7pPr marL="0" indent="0" algn="l" defTabSz="914400" rtl="0" eaLnBrk="1" latinLnBrk="0" hangingPunct="1">
        <a:lnSpc>
          <a:spcPct val="90000"/>
        </a:lnSpc>
        <a:spcBef>
          <a:spcPts val="900"/>
        </a:spcBef>
        <a:spcAft>
          <a:spcPts val="900"/>
        </a:spcAft>
        <a:buFont typeface="Arial" panose="020B0604020202020204" pitchFamily="34" charset="0"/>
        <a:buChar char="​"/>
        <a:defRPr lang="en-US" sz="4400" kern="1200" baseline="0" smtClean="0">
          <a:solidFill>
            <a:schemeClr val="tx1"/>
          </a:solidFill>
          <a:latin typeface="+mn-lt"/>
          <a:ea typeface="+mn-ea"/>
          <a:cs typeface="+mn-cs"/>
          <a:sym typeface="Trebuchet MS" panose="020B0603020202020204" pitchFamily="34" charset="0"/>
        </a:defRPr>
      </a:lvl7pPr>
      <a:lvl8pPr marL="0" indent="0" algn="l" defTabSz="914400" rtl="0" eaLnBrk="1" latinLnBrk="0" hangingPunct="1">
        <a:lnSpc>
          <a:spcPct val="90000"/>
        </a:lnSpc>
        <a:spcBef>
          <a:spcPts val="900"/>
        </a:spcBef>
        <a:spcAft>
          <a:spcPts val="0"/>
        </a:spcAft>
        <a:buFont typeface="Arial" panose="020B0604020202020204" pitchFamily="34" charset="0"/>
        <a:buChar char="​"/>
        <a:defRPr lang="en-US" sz="5400" kern="1200" baseline="0" smtClean="0">
          <a:solidFill>
            <a:schemeClr val="tx2"/>
          </a:solidFill>
          <a:latin typeface="+mn-lt"/>
          <a:ea typeface="+mn-ea"/>
          <a:cs typeface="+mn-cs"/>
          <a:sym typeface="Trebuchet MS" panose="020B0603020202020204" pitchFamily="34" charset="0"/>
        </a:defRPr>
      </a:lvl8pPr>
      <a:lvl9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900"/>
        </a:spcAft>
        <a:buFont typeface="Arial" panose="020B0604020202020204" pitchFamily="34" charset="0"/>
        <a:buChar char="​"/>
        <a:defRPr lang="en-US" sz="2400" kern="1200" baseline="0" dirty="0">
          <a:solidFill>
            <a:schemeClr val="tx2"/>
          </a:solidFill>
          <a:latin typeface="+mn-lt"/>
          <a:ea typeface="+mn-ea"/>
          <a:cs typeface="+mn-cs"/>
          <a:sym typeface="Trebuchet MS" panose="020B0603020202020204" pitchFamily="34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248" name="Object 152"/>
          <p:cNvGraphicFramePr>
            <a:graphicFrameLocks noChangeAspect="1"/>
          </p:cNvGraphicFramePr>
          <p:nvPr>
            <p:custDataLst>
              <p:tags r:id="rId4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p:oleObj spid="_x0000_s4248" name="Слайд think-cell" r:id="rId6" imgW="360" imgH="360" progId="">
              <p:embed/>
            </p:oleObj>
          </a:graphicData>
        </a:graphic>
      </p:graphicFrame>
      <p:pic>
        <p:nvPicPr>
          <p:cNvPr id="4250" name="Рисунок 12"/>
          <p:cNvPicPr>
            <a:picLocks noChangeAspect="1" noChangeArrowheads="1"/>
          </p:cNvPicPr>
          <p:nvPr userDrawn="1"/>
        </p:nvPicPr>
        <p:blipFill>
          <a:blip r:embed="rId7"/>
          <a:srcRect t="2455" r="4910" b="2455"/>
          <a:stretch>
            <a:fillRect/>
          </a:stretch>
        </p:blipFill>
        <p:spPr bwMode="auto">
          <a:xfrm>
            <a:off x="-4763" y="0"/>
            <a:ext cx="1219200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" name="Прямоугольник 52">
            <a:extLst>
              <a:ext uri="{FF2B5EF4-FFF2-40B4-BE49-F238E27FC236}"/>
            </a:extLst>
          </p:cNvPr>
          <p:cNvSpPr/>
          <p:nvPr userDrawn="1"/>
        </p:nvSpPr>
        <p:spPr>
          <a:xfrm>
            <a:off x="-4763" y="0"/>
            <a:ext cx="12192001" cy="6858000"/>
          </a:xfrm>
          <a:prstGeom prst="rect">
            <a:avLst/>
          </a:prstGeom>
          <a:solidFill>
            <a:srgbClr val="203764">
              <a:alpha val="8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4" name="TextBox 53">
            <a:extLst>
              <a:ext uri="{FF2B5EF4-FFF2-40B4-BE49-F238E27FC236}"/>
            </a:extLst>
          </p:cNvPr>
          <p:cNvSpPr txBox="1"/>
          <p:nvPr userDrawn="1"/>
        </p:nvSpPr>
        <p:spPr>
          <a:xfrm>
            <a:off x="550863" y="5924618"/>
            <a:ext cx="6217799" cy="564257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fontAlgn="auto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dirty="0">
                <a:solidFill>
                  <a:schemeClr val="bg1">
                    <a:alpha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Все права защищены. Никакая часть презентации не может быть воспроизведена в какой </a:t>
            </a:r>
            <a:br>
              <a:rPr lang="ru-RU" sz="1000" dirty="0">
                <a:solidFill>
                  <a:schemeClr val="bg1">
                    <a:alpha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000" dirty="0">
                <a:solidFill>
                  <a:schemeClr val="bg1">
                    <a:alpha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бы то ни было форме и какими бы то ни было средствами, включая размещение в Интернете </a:t>
            </a:r>
            <a:br>
              <a:rPr lang="ru-RU" sz="1000" dirty="0">
                <a:solidFill>
                  <a:schemeClr val="bg1">
                    <a:alpha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000" dirty="0">
                <a:solidFill>
                  <a:schemeClr val="bg1">
                    <a:alpha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в корпоративных сетях, а также запись в память ЭВМ,  для частного или публичного использования, </a:t>
            </a:r>
            <a:br>
              <a:rPr lang="ru-RU" sz="1000" dirty="0">
                <a:solidFill>
                  <a:schemeClr val="bg1">
                    <a:alpha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000" dirty="0">
                <a:solidFill>
                  <a:schemeClr val="bg1">
                    <a:alpha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без письменного разрешения владельца авторских прав. © АО «Издательство «Просвещение», 20</a:t>
            </a:r>
            <a:r>
              <a:rPr lang="en-US" sz="1000" dirty="0">
                <a:solidFill>
                  <a:schemeClr val="bg1">
                    <a:alpha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ru-RU" sz="1000" dirty="0">
                <a:solidFill>
                  <a:schemeClr val="bg1">
                    <a:alpha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г.</a:t>
            </a:r>
          </a:p>
        </p:txBody>
      </p:sp>
      <p:pic>
        <p:nvPicPr>
          <p:cNvPr id="4253" name="Рисунок 60"/>
          <p:cNvPicPr>
            <a:picLocks noChangeAspect="1"/>
          </p:cNvPicPr>
          <p:nvPr userDrawn="1"/>
        </p:nvPicPr>
        <p:blipFill>
          <a:blip r:embed="rId8"/>
          <a:srcRect/>
          <a:stretch>
            <a:fillRect/>
          </a:stretch>
        </p:blipFill>
        <p:spPr bwMode="auto">
          <a:xfrm>
            <a:off x="550863" y="549275"/>
            <a:ext cx="18002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58" r:id="rId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272" name="Object 152"/>
          <p:cNvGraphicFramePr>
            <a:graphicFrameLocks noChangeAspect="1"/>
          </p:cNvGraphicFramePr>
          <p:nvPr>
            <p:custDataLst>
              <p:tags r:id="rId14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p:oleObj spid="_x0000_s5272" name="Слайд think-cell" r:id="rId16" imgW="216" imgH="216" progId="">
              <p:embed/>
            </p:oleObj>
          </a:graphicData>
        </a:graphic>
      </p:graphicFrame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9677400" y="6405563"/>
            <a:ext cx="1482725" cy="153987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>
                <a:solidFill>
                  <a:prstClr val="white">
                    <a:lumMod val="50000"/>
                  </a:prstClr>
                </a:solidFill>
                <a:latin typeface="+mn-lt"/>
                <a:cs typeface="+mn-cs"/>
                <a:sym typeface="Trebuchet MS" panose="020B0603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275" name="Title Placeholder 1"/>
          <p:cNvSpPr>
            <a:spLocks noGrp="1"/>
          </p:cNvSpPr>
          <p:nvPr>
            <p:ph type="title"/>
          </p:nvPr>
        </p:nvSpPr>
        <p:spPr bwMode="auto">
          <a:xfrm>
            <a:off x="630238" y="622300"/>
            <a:ext cx="10933112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>
                <a:sym typeface="Trebuchet MS" pitchFamily="34" charset="0"/>
              </a:rPr>
              <a:t>Click to add title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630238" y="1825625"/>
            <a:ext cx="10933112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Level six</a:t>
            </a:r>
          </a:p>
          <a:p>
            <a:pPr lvl="6"/>
            <a:r>
              <a:rPr lang="en-US" dirty="0"/>
              <a:t>Level seven</a:t>
            </a:r>
          </a:p>
          <a:p>
            <a:pPr lvl="7"/>
            <a:r>
              <a:rPr lang="en-US" dirty="0"/>
              <a:t>Level eight</a:t>
            </a:r>
          </a:p>
          <a:p>
            <a:pPr lvl="8"/>
            <a:r>
              <a:rPr lang="en-US" dirty="0"/>
              <a:t>Level nine</a:t>
            </a:r>
          </a:p>
        </p:txBody>
      </p:sp>
      <p:sp>
        <p:nvSpPr>
          <p:cNvPr id="10" name="TextBox 9">
            <a:extLst>
              <a:ext uri="{FF2B5EF4-FFF2-40B4-BE49-F238E27FC236}"/>
            </a:extLst>
          </p:cNvPr>
          <p:cNvSpPr txBox="1"/>
          <p:nvPr userDrawn="1"/>
        </p:nvSpPr>
        <p:spPr>
          <a:xfrm>
            <a:off x="11604625" y="6405563"/>
            <a:ext cx="381000" cy="153987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78CFAB68-1197-42E1-85A8-67BD060B05C9}" type="slidenum">
              <a:rPr lang="en-US" sz="10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  <a:sym typeface="Trebuchet MS" panose="020B0603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62" r:id="rId2"/>
    <p:sldLayoutId id="2147483878" r:id="rId3"/>
    <p:sldLayoutId id="2147483861" r:id="rId4"/>
    <p:sldLayoutId id="2147483879" r:id="rId5"/>
    <p:sldLayoutId id="2147483880" r:id="rId6"/>
    <p:sldLayoutId id="2147483881" r:id="rId7"/>
    <p:sldLayoutId id="2147483882" r:id="rId8"/>
    <p:sldLayoutId id="2147483860" r:id="rId9"/>
    <p:sldLayoutId id="2147483883" r:id="rId10"/>
    <p:sldLayoutId id="2147483859" r:id="rId11"/>
  </p:sldLayoutIdLst>
  <p:transition>
    <p:fade/>
  </p:transition>
  <p:hf sldNum="0"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kern="1200">
          <a:solidFill>
            <a:schemeClr val="tx2"/>
          </a:solidFill>
          <a:latin typeface="+mj-lt"/>
          <a:ea typeface="+mj-ea"/>
          <a:cs typeface="+mj-cs"/>
          <a:sym typeface="Trebuchet MS" pitchFamily="34" charset="0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Trebuchet MS" pitchFamily="34" charset="0"/>
          <a:sym typeface="Trebuchet MS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Trebuchet MS" pitchFamily="34" charset="0"/>
          <a:sym typeface="Trebuchet MS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Trebuchet MS" pitchFamily="34" charset="0"/>
          <a:sym typeface="Trebuchet MS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Trebuchet MS" pitchFamily="34" charset="0"/>
          <a:sym typeface="Trebuchet MS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Trebuchet MS" pitchFamily="34" charset="0"/>
          <a:sym typeface="Trebuchet MS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Trebuchet MS" pitchFamily="34" charset="0"/>
          <a:sym typeface="Trebuchet MS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Trebuchet MS" pitchFamily="34" charset="0"/>
          <a:sym typeface="Trebuchet MS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Trebuchet MS" pitchFamily="34" charset="0"/>
          <a:sym typeface="Trebuchet MS" pitchFamily="34" charset="0"/>
        </a:defRPr>
      </a:lvl9pPr>
    </p:titleStyle>
    <p:bodyStyle>
      <a:lvl1pPr algn="l" rtl="0" eaLnBrk="0" fontAlgn="base" hangingPunct="0">
        <a:lnSpc>
          <a:spcPct val="110000"/>
        </a:lnSpc>
        <a:spcBef>
          <a:spcPts val="600"/>
        </a:spcBef>
        <a:spcAft>
          <a:spcPts val="300"/>
        </a:spcAft>
        <a:buFont typeface="Arial" charset="0"/>
        <a:buChar char="​"/>
        <a:defRPr lang="en-US" sz="1200" kern="1200">
          <a:solidFill>
            <a:schemeClr val="tx1"/>
          </a:solidFill>
          <a:latin typeface="+mn-lt"/>
          <a:ea typeface="+mn-ea"/>
          <a:cs typeface="+mn-cs"/>
          <a:sym typeface="Trebuchet MS" pitchFamily="34" charset="0"/>
        </a:defRPr>
      </a:lvl1pPr>
      <a:lvl2pPr marL="284163" indent="-171450" algn="l" rtl="0" eaLnBrk="0" fontAlgn="base" hangingPunct="0">
        <a:lnSpc>
          <a:spcPct val="90000"/>
        </a:lnSpc>
        <a:spcBef>
          <a:spcPct val="0"/>
        </a:spcBef>
        <a:spcAft>
          <a:spcPts val="300"/>
        </a:spcAft>
        <a:buClr>
          <a:schemeClr val="tx2"/>
        </a:buClr>
        <a:buFont typeface="Arial" charset="0"/>
        <a:buChar char="•"/>
        <a:defRPr lang="en-US" sz="1200" kern="1200">
          <a:solidFill>
            <a:schemeClr val="tx1"/>
          </a:solidFill>
          <a:latin typeface="+mn-lt"/>
          <a:ea typeface="+mn-ea"/>
          <a:cs typeface="+mn-cs"/>
          <a:sym typeface="Trebuchet MS" pitchFamily="34" charset="0"/>
        </a:defRPr>
      </a:lvl2pPr>
      <a:lvl3pPr marL="511175" indent="-165100" algn="l" rtl="0" eaLnBrk="0" fontAlgn="base" hangingPunct="0">
        <a:lnSpc>
          <a:spcPct val="90000"/>
        </a:lnSpc>
        <a:spcBef>
          <a:spcPct val="0"/>
        </a:spcBef>
        <a:spcAft>
          <a:spcPts val="300"/>
        </a:spcAft>
        <a:buClr>
          <a:schemeClr val="tx2"/>
        </a:buClr>
        <a:buFont typeface="Trebuchet MS" pitchFamily="34" charset="0"/>
        <a:buChar char="–"/>
        <a:defRPr lang="en-US" sz="1200" kern="1200">
          <a:solidFill>
            <a:schemeClr val="tx1"/>
          </a:solidFill>
          <a:latin typeface="+mn-lt"/>
          <a:ea typeface="+mn-ea"/>
          <a:cs typeface="+mn-cs"/>
          <a:sym typeface="Trebuchet MS" pitchFamily="34" charset="0"/>
        </a:defRPr>
      </a:lvl3pPr>
      <a:lvl4pPr algn="l" rtl="0" eaLnBrk="0" fontAlgn="base" hangingPunct="0">
        <a:lnSpc>
          <a:spcPct val="110000"/>
        </a:lnSpc>
        <a:spcBef>
          <a:spcPts val="300"/>
        </a:spcBef>
        <a:spcAft>
          <a:spcPts val="300"/>
        </a:spcAft>
        <a:buClr>
          <a:schemeClr val="tx2"/>
        </a:buClr>
        <a:buFont typeface="Arial" charset="0"/>
        <a:buChar char="​"/>
        <a:defRPr lang="en-US" sz="1600" kern="1200">
          <a:solidFill>
            <a:schemeClr val="tx2"/>
          </a:solidFill>
          <a:latin typeface="+mn-lt"/>
          <a:ea typeface="+mn-ea"/>
          <a:cs typeface="+mn-cs"/>
          <a:sym typeface="Trebuchet MS" pitchFamily="34" charset="0"/>
        </a:defRPr>
      </a:lvl4pPr>
      <a:lvl5pPr algn="l" rtl="0" eaLnBrk="0" fontAlgn="base" hangingPunct="0">
        <a:spcBef>
          <a:spcPct val="0"/>
        </a:spcBef>
        <a:spcAft>
          <a:spcPts val="300"/>
        </a:spcAft>
        <a:buFont typeface="Arial" charset="0"/>
        <a:buChar char="​"/>
        <a:defRPr lang="en-US" sz="1600" b="1" kern="1200">
          <a:solidFill>
            <a:schemeClr val="tx1"/>
          </a:solidFill>
          <a:latin typeface="+mn-lt"/>
          <a:ea typeface="+mn-ea"/>
          <a:cs typeface="+mn-cs"/>
          <a:sym typeface="Trebuchet MS" pitchFamily="34" charset="0"/>
        </a:defRPr>
      </a:lvl5pPr>
      <a:lvl6pPr marL="269875" indent="-152400" algn="l" defTabSz="9144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Clr>
          <a:schemeClr val="tx2"/>
        </a:buClr>
        <a:buFont typeface="Arial" panose="020B0604020202020204" pitchFamily="34" charset="0"/>
        <a:buChar char="•"/>
        <a:defRPr lang="en-US" sz="1600" kern="1200" smtClean="0">
          <a:solidFill>
            <a:schemeClr val="tx1"/>
          </a:solidFill>
          <a:latin typeface="+mn-lt"/>
          <a:ea typeface="+mn-ea"/>
          <a:cs typeface="+mn-cs"/>
          <a:sym typeface="Trebuchet MS" panose="020B0603020202020204" pitchFamily="34" charset="0"/>
        </a:defRPr>
      </a:lvl6pPr>
      <a:lvl7pPr marL="0" indent="0" algn="l" defTabSz="914400" rtl="0" eaLnBrk="1" latinLnBrk="0" hangingPunct="1">
        <a:lnSpc>
          <a:spcPct val="90000"/>
        </a:lnSpc>
        <a:spcBef>
          <a:spcPts val="900"/>
        </a:spcBef>
        <a:spcAft>
          <a:spcPts val="900"/>
        </a:spcAft>
        <a:buFont typeface="Arial" panose="020B0604020202020204" pitchFamily="34" charset="0"/>
        <a:buChar char="​"/>
        <a:defRPr lang="en-US" sz="4400" kern="1200" baseline="0" smtClean="0">
          <a:solidFill>
            <a:schemeClr val="tx1"/>
          </a:solidFill>
          <a:latin typeface="+mn-lt"/>
          <a:ea typeface="+mn-ea"/>
          <a:cs typeface="+mn-cs"/>
          <a:sym typeface="Trebuchet MS" panose="020B0603020202020204" pitchFamily="34" charset="0"/>
        </a:defRPr>
      </a:lvl7pPr>
      <a:lvl8pPr marL="0" indent="0" algn="l" defTabSz="914400" rtl="0" eaLnBrk="1" latinLnBrk="0" hangingPunct="1">
        <a:lnSpc>
          <a:spcPct val="90000"/>
        </a:lnSpc>
        <a:spcBef>
          <a:spcPts val="900"/>
        </a:spcBef>
        <a:spcAft>
          <a:spcPts val="0"/>
        </a:spcAft>
        <a:buFont typeface="Arial" panose="020B0604020202020204" pitchFamily="34" charset="0"/>
        <a:buChar char="​"/>
        <a:defRPr lang="en-US" sz="5400" kern="1200" baseline="0" smtClean="0">
          <a:solidFill>
            <a:schemeClr val="tx2"/>
          </a:solidFill>
          <a:latin typeface="+mn-lt"/>
          <a:ea typeface="+mn-ea"/>
          <a:cs typeface="+mn-cs"/>
          <a:sym typeface="Trebuchet MS" panose="020B0603020202020204" pitchFamily="34" charset="0"/>
        </a:defRPr>
      </a:lvl8pPr>
      <a:lvl9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900"/>
        </a:spcAft>
        <a:buFont typeface="Arial" panose="020B0604020202020204" pitchFamily="34" charset="0"/>
        <a:buChar char="​"/>
        <a:defRPr lang="en-US" sz="2400" kern="1200" baseline="0" dirty="0">
          <a:solidFill>
            <a:schemeClr val="tx2"/>
          </a:solidFill>
          <a:latin typeface="+mn-lt"/>
          <a:ea typeface="+mn-ea"/>
          <a:cs typeface="+mn-cs"/>
          <a:sym typeface="Trebuchet MS" panose="020B0603020202020204" pitchFamily="34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7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344" name="Object 152"/>
          <p:cNvGraphicFramePr>
            <a:graphicFrameLocks noChangeAspect="1"/>
          </p:cNvGraphicFramePr>
          <p:nvPr>
            <p:custDataLst>
              <p:tags r:id="rId74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p:oleObj spid="_x0000_s8344" name="Слайд think-cell" r:id="rId76" imgW="216" imgH="216" progId="">
              <p:embed/>
            </p:oleObj>
          </a:graphicData>
        </a:graphic>
      </p:graphicFrame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9677400" y="6405563"/>
            <a:ext cx="1482725" cy="153987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>
                <a:solidFill>
                  <a:prstClr val="white">
                    <a:lumMod val="50000"/>
                  </a:prstClr>
                </a:solidFill>
                <a:latin typeface="+mn-lt"/>
                <a:cs typeface="+mn-cs"/>
                <a:sym typeface="Trebuchet MS" panose="020B0603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347" name="Title Placeholder 1"/>
          <p:cNvSpPr>
            <a:spLocks noGrp="1"/>
          </p:cNvSpPr>
          <p:nvPr>
            <p:ph type="title"/>
          </p:nvPr>
        </p:nvSpPr>
        <p:spPr bwMode="auto">
          <a:xfrm>
            <a:off x="630238" y="622300"/>
            <a:ext cx="10933112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>
                <a:sym typeface="Trebuchet MS" pitchFamily="34" charset="0"/>
              </a:rPr>
              <a:t>Click to add title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630238" y="1825625"/>
            <a:ext cx="10933112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Level six</a:t>
            </a:r>
          </a:p>
          <a:p>
            <a:pPr lvl="6"/>
            <a:r>
              <a:rPr lang="en-US" dirty="0"/>
              <a:t>Level seven</a:t>
            </a:r>
          </a:p>
          <a:p>
            <a:pPr lvl="7"/>
            <a:r>
              <a:rPr lang="en-US" dirty="0"/>
              <a:t>Level eight</a:t>
            </a:r>
          </a:p>
          <a:p>
            <a:pPr lvl="8"/>
            <a:r>
              <a:rPr lang="en-US" dirty="0"/>
              <a:t>Level nine</a:t>
            </a:r>
          </a:p>
        </p:txBody>
      </p:sp>
      <p:sp>
        <p:nvSpPr>
          <p:cNvPr id="10" name="TextBox 9">
            <a:extLst>
              <a:ext uri="{FF2B5EF4-FFF2-40B4-BE49-F238E27FC236}"/>
            </a:extLst>
          </p:cNvPr>
          <p:cNvSpPr txBox="1"/>
          <p:nvPr userDrawn="1"/>
        </p:nvSpPr>
        <p:spPr>
          <a:xfrm>
            <a:off x="11168063" y="6405563"/>
            <a:ext cx="381000" cy="153987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38D83095-B109-49F5-BB7D-1CC012B8C42E}" type="slidenum">
              <a:rPr lang="en-US" sz="10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  <a:sym typeface="Trebuchet MS" panose="020B0603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4" r:id="rId1"/>
    <p:sldLayoutId id="2147483866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  <p:sldLayoutId id="2147483894" r:id="rId12"/>
    <p:sldLayoutId id="2147483895" r:id="rId13"/>
    <p:sldLayoutId id="2147483896" r:id="rId14"/>
    <p:sldLayoutId id="2147483897" r:id="rId15"/>
    <p:sldLayoutId id="2147483898" r:id="rId16"/>
    <p:sldLayoutId id="2147483899" r:id="rId17"/>
    <p:sldLayoutId id="2147483900" r:id="rId18"/>
    <p:sldLayoutId id="2147483901" r:id="rId19"/>
    <p:sldLayoutId id="2147483902" r:id="rId20"/>
    <p:sldLayoutId id="2147483903" r:id="rId21"/>
    <p:sldLayoutId id="2147483904" r:id="rId22"/>
    <p:sldLayoutId id="2147483865" r:id="rId23"/>
    <p:sldLayoutId id="2147483905" r:id="rId24"/>
    <p:sldLayoutId id="2147483906" r:id="rId25"/>
    <p:sldLayoutId id="2147483907" r:id="rId26"/>
    <p:sldLayoutId id="2147483908" r:id="rId27"/>
    <p:sldLayoutId id="2147483864" r:id="rId28"/>
    <p:sldLayoutId id="2147483909" r:id="rId29"/>
    <p:sldLayoutId id="2147483910" r:id="rId30"/>
    <p:sldLayoutId id="2147483911" r:id="rId31"/>
    <p:sldLayoutId id="2147483912" r:id="rId32"/>
    <p:sldLayoutId id="2147483913" r:id="rId33"/>
    <p:sldLayoutId id="2147483914" r:id="rId34"/>
    <p:sldLayoutId id="2147483915" r:id="rId35"/>
    <p:sldLayoutId id="2147483916" r:id="rId36"/>
    <p:sldLayoutId id="2147483917" r:id="rId37"/>
    <p:sldLayoutId id="2147483918" r:id="rId38"/>
    <p:sldLayoutId id="2147483919" r:id="rId39"/>
    <p:sldLayoutId id="2147483920" r:id="rId40"/>
    <p:sldLayoutId id="2147483921" r:id="rId41"/>
    <p:sldLayoutId id="2147483922" r:id="rId42"/>
    <p:sldLayoutId id="2147483923" r:id="rId43"/>
    <p:sldLayoutId id="2147483924" r:id="rId44"/>
    <p:sldLayoutId id="2147483925" r:id="rId45"/>
    <p:sldLayoutId id="2147483926" r:id="rId46"/>
    <p:sldLayoutId id="2147483927" r:id="rId47"/>
    <p:sldLayoutId id="2147483928" r:id="rId48"/>
    <p:sldLayoutId id="2147483929" r:id="rId49"/>
    <p:sldLayoutId id="2147483930" r:id="rId50"/>
    <p:sldLayoutId id="2147483931" r:id="rId51"/>
    <p:sldLayoutId id="2147483863" r:id="rId52"/>
    <p:sldLayoutId id="2147483932" r:id="rId53"/>
    <p:sldLayoutId id="2147483933" r:id="rId54"/>
    <p:sldLayoutId id="2147483934" r:id="rId55"/>
    <p:sldLayoutId id="2147483935" r:id="rId56"/>
    <p:sldLayoutId id="2147483936" r:id="rId57"/>
    <p:sldLayoutId id="2147483937" r:id="rId58"/>
    <p:sldLayoutId id="2147483938" r:id="rId59"/>
    <p:sldLayoutId id="2147483939" r:id="rId60"/>
    <p:sldLayoutId id="2147483940" r:id="rId61"/>
    <p:sldLayoutId id="2147483941" r:id="rId62"/>
    <p:sldLayoutId id="2147483942" r:id="rId63"/>
    <p:sldLayoutId id="2147483943" r:id="rId64"/>
    <p:sldLayoutId id="2147483944" r:id="rId65"/>
    <p:sldLayoutId id="2147483945" r:id="rId66"/>
    <p:sldLayoutId id="2147483946" r:id="rId67"/>
    <p:sldLayoutId id="2147483947" r:id="rId68"/>
    <p:sldLayoutId id="2147483948" r:id="rId69"/>
    <p:sldLayoutId id="2147483949" r:id="rId70"/>
    <p:sldLayoutId id="2147483950" r:id="rId71"/>
  </p:sldLayoutIdLst>
  <p:transition>
    <p:fade/>
  </p:transition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kern="1200">
          <a:solidFill>
            <a:schemeClr val="tx2"/>
          </a:solidFill>
          <a:latin typeface="+mj-lt"/>
          <a:ea typeface="+mj-ea"/>
          <a:cs typeface="+mj-cs"/>
          <a:sym typeface="Trebuchet MS" pitchFamily="34" charset="0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Trebuchet MS" pitchFamily="34" charset="0"/>
          <a:sym typeface="Trebuchet MS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Trebuchet MS" pitchFamily="34" charset="0"/>
          <a:sym typeface="Trebuchet MS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Trebuchet MS" pitchFamily="34" charset="0"/>
          <a:sym typeface="Trebuchet MS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Trebuchet MS" pitchFamily="34" charset="0"/>
          <a:sym typeface="Trebuchet MS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Trebuchet MS" pitchFamily="34" charset="0"/>
          <a:sym typeface="Trebuchet MS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Trebuchet MS" pitchFamily="34" charset="0"/>
          <a:sym typeface="Trebuchet MS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Trebuchet MS" pitchFamily="34" charset="0"/>
          <a:sym typeface="Trebuchet MS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Trebuchet MS" pitchFamily="34" charset="0"/>
          <a:sym typeface="Trebuchet MS" pitchFamily="34" charset="0"/>
        </a:defRPr>
      </a:lvl9pPr>
    </p:titleStyle>
    <p:bodyStyle>
      <a:lvl1pPr algn="l" rtl="0" eaLnBrk="0" fontAlgn="base" hangingPunct="0">
        <a:lnSpc>
          <a:spcPct val="110000"/>
        </a:lnSpc>
        <a:spcBef>
          <a:spcPts val="600"/>
        </a:spcBef>
        <a:spcAft>
          <a:spcPts val="300"/>
        </a:spcAft>
        <a:buFont typeface="Arial" charset="0"/>
        <a:buChar char="​"/>
        <a:defRPr lang="en-US" sz="1200" kern="1200">
          <a:solidFill>
            <a:schemeClr val="tx1"/>
          </a:solidFill>
          <a:latin typeface="+mn-lt"/>
          <a:ea typeface="+mn-ea"/>
          <a:cs typeface="+mn-cs"/>
          <a:sym typeface="Trebuchet MS" pitchFamily="34" charset="0"/>
        </a:defRPr>
      </a:lvl1pPr>
      <a:lvl2pPr marL="284163" indent="-171450" algn="l" rtl="0" eaLnBrk="0" fontAlgn="base" hangingPunct="0">
        <a:lnSpc>
          <a:spcPct val="90000"/>
        </a:lnSpc>
        <a:spcBef>
          <a:spcPct val="0"/>
        </a:spcBef>
        <a:spcAft>
          <a:spcPts val="300"/>
        </a:spcAft>
        <a:buClr>
          <a:schemeClr val="tx2"/>
        </a:buClr>
        <a:buFont typeface="Arial" charset="0"/>
        <a:buChar char="•"/>
        <a:defRPr lang="en-US" sz="1200" kern="1200">
          <a:solidFill>
            <a:schemeClr val="tx1"/>
          </a:solidFill>
          <a:latin typeface="+mn-lt"/>
          <a:ea typeface="+mn-ea"/>
          <a:cs typeface="+mn-cs"/>
          <a:sym typeface="Trebuchet MS" pitchFamily="34" charset="0"/>
        </a:defRPr>
      </a:lvl2pPr>
      <a:lvl3pPr marL="511175" indent="-165100" algn="l" rtl="0" eaLnBrk="0" fontAlgn="base" hangingPunct="0">
        <a:lnSpc>
          <a:spcPct val="90000"/>
        </a:lnSpc>
        <a:spcBef>
          <a:spcPct val="0"/>
        </a:spcBef>
        <a:spcAft>
          <a:spcPts val="300"/>
        </a:spcAft>
        <a:buClr>
          <a:schemeClr val="tx2"/>
        </a:buClr>
        <a:buFont typeface="Trebuchet MS" pitchFamily="34" charset="0"/>
        <a:buChar char="–"/>
        <a:defRPr lang="en-US" sz="1200" kern="1200">
          <a:solidFill>
            <a:schemeClr val="tx1"/>
          </a:solidFill>
          <a:latin typeface="+mn-lt"/>
          <a:ea typeface="+mn-ea"/>
          <a:cs typeface="+mn-cs"/>
          <a:sym typeface="Trebuchet MS" pitchFamily="34" charset="0"/>
        </a:defRPr>
      </a:lvl3pPr>
      <a:lvl4pPr algn="l" rtl="0" eaLnBrk="0" fontAlgn="base" hangingPunct="0">
        <a:lnSpc>
          <a:spcPct val="110000"/>
        </a:lnSpc>
        <a:spcBef>
          <a:spcPts val="300"/>
        </a:spcBef>
        <a:spcAft>
          <a:spcPts val="300"/>
        </a:spcAft>
        <a:buClr>
          <a:schemeClr val="tx2"/>
        </a:buClr>
        <a:buFont typeface="Arial" charset="0"/>
        <a:buChar char="​"/>
        <a:defRPr lang="en-US" sz="1600" kern="1200">
          <a:solidFill>
            <a:schemeClr val="tx2"/>
          </a:solidFill>
          <a:latin typeface="+mn-lt"/>
          <a:ea typeface="+mn-ea"/>
          <a:cs typeface="+mn-cs"/>
          <a:sym typeface="Trebuchet MS" pitchFamily="34" charset="0"/>
        </a:defRPr>
      </a:lvl4pPr>
      <a:lvl5pPr algn="l" rtl="0" eaLnBrk="0" fontAlgn="base" hangingPunct="0">
        <a:spcBef>
          <a:spcPct val="0"/>
        </a:spcBef>
        <a:spcAft>
          <a:spcPts val="300"/>
        </a:spcAft>
        <a:buFont typeface="Arial" charset="0"/>
        <a:buChar char="​"/>
        <a:defRPr lang="en-US" sz="1600" b="1" kern="1200">
          <a:solidFill>
            <a:schemeClr val="tx1"/>
          </a:solidFill>
          <a:latin typeface="+mn-lt"/>
          <a:ea typeface="+mn-ea"/>
          <a:cs typeface="+mn-cs"/>
          <a:sym typeface="Trebuchet MS" pitchFamily="34" charset="0"/>
        </a:defRPr>
      </a:lvl5pPr>
      <a:lvl6pPr marL="269875" indent="-152400" algn="l" defTabSz="9144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Clr>
          <a:schemeClr val="tx2"/>
        </a:buClr>
        <a:buFont typeface="Arial" panose="020B0604020202020204" pitchFamily="34" charset="0"/>
        <a:buChar char="•"/>
        <a:defRPr lang="en-US" sz="1600" kern="1200" smtClean="0">
          <a:solidFill>
            <a:schemeClr val="tx1"/>
          </a:solidFill>
          <a:latin typeface="+mn-lt"/>
          <a:ea typeface="+mn-ea"/>
          <a:cs typeface="+mn-cs"/>
          <a:sym typeface="Trebuchet MS" panose="020B0603020202020204" pitchFamily="34" charset="0"/>
        </a:defRPr>
      </a:lvl6pPr>
      <a:lvl7pPr marL="0" indent="0" algn="l" defTabSz="914400" rtl="0" eaLnBrk="1" latinLnBrk="0" hangingPunct="1">
        <a:lnSpc>
          <a:spcPct val="90000"/>
        </a:lnSpc>
        <a:spcBef>
          <a:spcPts val="900"/>
        </a:spcBef>
        <a:spcAft>
          <a:spcPts val="900"/>
        </a:spcAft>
        <a:buFont typeface="Arial" panose="020B0604020202020204" pitchFamily="34" charset="0"/>
        <a:buChar char="​"/>
        <a:defRPr lang="en-US" sz="4400" kern="1200" baseline="0" smtClean="0">
          <a:solidFill>
            <a:schemeClr val="tx1"/>
          </a:solidFill>
          <a:latin typeface="+mn-lt"/>
          <a:ea typeface="+mn-ea"/>
          <a:cs typeface="+mn-cs"/>
          <a:sym typeface="Trebuchet MS" panose="020B0603020202020204" pitchFamily="34" charset="0"/>
        </a:defRPr>
      </a:lvl7pPr>
      <a:lvl8pPr marL="0" indent="0" algn="l" defTabSz="914400" rtl="0" eaLnBrk="1" latinLnBrk="0" hangingPunct="1">
        <a:lnSpc>
          <a:spcPct val="90000"/>
        </a:lnSpc>
        <a:spcBef>
          <a:spcPts val="900"/>
        </a:spcBef>
        <a:spcAft>
          <a:spcPts val="0"/>
        </a:spcAft>
        <a:buFont typeface="Arial" panose="020B0604020202020204" pitchFamily="34" charset="0"/>
        <a:buChar char="​"/>
        <a:defRPr lang="en-US" sz="5400" kern="1200" baseline="0" smtClean="0">
          <a:solidFill>
            <a:schemeClr val="tx2"/>
          </a:solidFill>
          <a:latin typeface="+mn-lt"/>
          <a:ea typeface="+mn-ea"/>
          <a:cs typeface="+mn-cs"/>
          <a:sym typeface="Trebuchet MS" panose="020B0603020202020204" pitchFamily="34" charset="0"/>
        </a:defRPr>
      </a:lvl8pPr>
      <a:lvl9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900"/>
        </a:spcAft>
        <a:buFont typeface="Arial" panose="020B0604020202020204" pitchFamily="34" charset="0"/>
        <a:buChar char="​"/>
        <a:defRPr lang="en-US" sz="2400" kern="1200" baseline="0" dirty="0">
          <a:solidFill>
            <a:schemeClr val="tx2"/>
          </a:solidFill>
          <a:latin typeface="+mn-lt"/>
          <a:ea typeface="+mn-ea"/>
          <a:cs typeface="+mn-cs"/>
          <a:sym typeface="Trebuchet MS" panose="020B0603020202020204" pitchFamily="34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20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872" name="Object 152"/>
          <p:cNvGraphicFramePr>
            <a:graphicFrameLocks noChangeAspect="1"/>
          </p:cNvGraphicFramePr>
          <p:nvPr>
            <p:custDataLst>
              <p:tags r:id="rId19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p:oleObj spid="_x0000_s30872" name="Слайд think-cell" r:id="rId21" imgW="216" imgH="216" progId="">
              <p:embed/>
            </p:oleObj>
          </a:graphicData>
        </a:graphic>
      </p:graphicFrame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9677400" y="6405563"/>
            <a:ext cx="1482725" cy="153987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>
                <a:solidFill>
                  <a:prstClr val="white">
                    <a:lumMod val="50000"/>
                  </a:prstClr>
                </a:solidFill>
                <a:latin typeface="+mn-lt"/>
                <a:cs typeface="+mn-cs"/>
                <a:sym typeface="Trebuchet MS" panose="020B0603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875" name="Title Placeholder 1"/>
          <p:cNvSpPr>
            <a:spLocks noGrp="1"/>
          </p:cNvSpPr>
          <p:nvPr>
            <p:ph type="title"/>
          </p:nvPr>
        </p:nvSpPr>
        <p:spPr bwMode="auto">
          <a:xfrm>
            <a:off x="630238" y="622300"/>
            <a:ext cx="10933112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>
                <a:sym typeface="Trebuchet MS" pitchFamily="34" charset="0"/>
              </a:rPr>
              <a:t>Click to add title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630238" y="1825625"/>
            <a:ext cx="10933112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Level six</a:t>
            </a:r>
          </a:p>
          <a:p>
            <a:pPr lvl="6"/>
            <a:r>
              <a:rPr lang="en-US" dirty="0"/>
              <a:t>Level seven</a:t>
            </a:r>
          </a:p>
          <a:p>
            <a:pPr lvl="7"/>
            <a:r>
              <a:rPr lang="en-US" dirty="0"/>
              <a:t>Level eight</a:t>
            </a:r>
          </a:p>
          <a:p>
            <a:pPr lvl="8"/>
            <a:r>
              <a:rPr lang="en-US" dirty="0"/>
              <a:t>Level nine</a:t>
            </a:r>
          </a:p>
        </p:txBody>
      </p:sp>
      <p:sp>
        <p:nvSpPr>
          <p:cNvPr id="10" name="TextBox 9">
            <a:extLst>
              <a:ext uri="{FF2B5EF4-FFF2-40B4-BE49-F238E27FC236}"/>
            </a:extLst>
          </p:cNvPr>
          <p:cNvSpPr txBox="1"/>
          <p:nvPr userDrawn="1"/>
        </p:nvSpPr>
        <p:spPr>
          <a:xfrm>
            <a:off x="11168063" y="6405563"/>
            <a:ext cx="381000" cy="153987"/>
          </a:xfrm>
          <a:prstGeom prst="rect">
            <a:avLst/>
          </a:prstGeom>
          <a:noFill/>
        </p:spPr>
        <p:txBody>
          <a:bodyPr lIns="0" tIns="0" rIns="0" bIns="0" anchor="b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9EC5CBC8-DC18-470C-B1B9-5F113BDFF5EC}" type="slidenum">
              <a:rPr lang="en-US" sz="10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  <a:sym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  <a:sym typeface="Trebuchet MS" panose="020B0603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1" r:id="rId1"/>
    <p:sldLayoutId id="2147483868" r:id="rId2"/>
    <p:sldLayoutId id="2147483952" r:id="rId3"/>
    <p:sldLayoutId id="2147483953" r:id="rId4"/>
    <p:sldLayoutId id="2147483954" r:id="rId5"/>
    <p:sldLayoutId id="2147483955" r:id="rId6"/>
    <p:sldLayoutId id="2147483956" r:id="rId7"/>
    <p:sldLayoutId id="2147483957" r:id="rId8"/>
    <p:sldLayoutId id="2147483958" r:id="rId9"/>
    <p:sldLayoutId id="2147483959" r:id="rId10"/>
    <p:sldLayoutId id="2147483960" r:id="rId11"/>
    <p:sldLayoutId id="2147483961" r:id="rId12"/>
    <p:sldLayoutId id="2147483962" r:id="rId13"/>
    <p:sldLayoutId id="2147483963" r:id="rId14"/>
    <p:sldLayoutId id="2147483964" r:id="rId15"/>
    <p:sldLayoutId id="2147483867" r:id="rId16"/>
  </p:sldLayoutIdLst>
  <p:transition>
    <p:fade/>
  </p:transition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kern="1200">
          <a:solidFill>
            <a:schemeClr val="tx2"/>
          </a:solidFill>
          <a:latin typeface="+mj-lt"/>
          <a:ea typeface="+mj-ea"/>
          <a:cs typeface="+mj-cs"/>
          <a:sym typeface="Trebuchet MS" pitchFamily="34" charset="0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Trebuchet MS" pitchFamily="34" charset="0"/>
          <a:sym typeface="Trebuchet MS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Trebuchet MS" pitchFamily="34" charset="0"/>
          <a:sym typeface="Trebuchet MS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Trebuchet MS" pitchFamily="34" charset="0"/>
          <a:sym typeface="Trebuchet MS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Trebuchet MS" pitchFamily="34" charset="0"/>
          <a:sym typeface="Trebuchet MS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Trebuchet MS" pitchFamily="34" charset="0"/>
          <a:sym typeface="Trebuchet MS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Trebuchet MS" pitchFamily="34" charset="0"/>
          <a:sym typeface="Trebuchet MS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Trebuchet MS" pitchFamily="34" charset="0"/>
          <a:sym typeface="Trebuchet MS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Trebuchet MS" pitchFamily="34" charset="0"/>
          <a:sym typeface="Trebuchet MS" pitchFamily="34" charset="0"/>
        </a:defRPr>
      </a:lvl9pPr>
    </p:titleStyle>
    <p:bodyStyle>
      <a:lvl1pPr algn="l" rtl="0" eaLnBrk="0" fontAlgn="base" hangingPunct="0">
        <a:lnSpc>
          <a:spcPct val="110000"/>
        </a:lnSpc>
        <a:spcBef>
          <a:spcPts val="600"/>
        </a:spcBef>
        <a:spcAft>
          <a:spcPts val="300"/>
        </a:spcAft>
        <a:buFont typeface="Arial" charset="0"/>
        <a:buChar char="​"/>
        <a:defRPr lang="en-US" sz="1200" kern="1200">
          <a:solidFill>
            <a:schemeClr val="tx1"/>
          </a:solidFill>
          <a:latin typeface="+mn-lt"/>
          <a:ea typeface="+mn-ea"/>
          <a:cs typeface="+mn-cs"/>
          <a:sym typeface="Trebuchet MS" pitchFamily="34" charset="0"/>
        </a:defRPr>
      </a:lvl1pPr>
      <a:lvl2pPr marL="284163" indent="-171450" algn="l" rtl="0" eaLnBrk="0" fontAlgn="base" hangingPunct="0">
        <a:lnSpc>
          <a:spcPct val="90000"/>
        </a:lnSpc>
        <a:spcBef>
          <a:spcPct val="0"/>
        </a:spcBef>
        <a:spcAft>
          <a:spcPts val="300"/>
        </a:spcAft>
        <a:buClr>
          <a:schemeClr val="tx2"/>
        </a:buClr>
        <a:buFont typeface="Arial" charset="0"/>
        <a:buChar char="•"/>
        <a:defRPr lang="en-US" sz="1200" kern="1200">
          <a:solidFill>
            <a:schemeClr val="tx1"/>
          </a:solidFill>
          <a:latin typeface="+mn-lt"/>
          <a:ea typeface="+mn-ea"/>
          <a:cs typeface="+mn-cs"/>
          <a:sym typeface="Trebuchet MS" pitchFamily="34" charset="0"/>
        </a:defRPr>
      </a:lvl2pPr>
      <a:lvl3pPr marL="511175" indent="-165100" algn="l" rtl="0" eaLnBrk="0" fontAlgn="base" hangingPunct="0">
        <a:lnSpc>
          <a:spcPct val="90000"/>
        </a:lnSpc>
        <a:spcBef>
          <a:spcPct val="0"/>
        </a:spcBef>
        <a:spcAft>
          <a:spcPts val="300"/>
        </a:spcAft>
        <a:buClr>
          <a:schemeClr val="tx2"/>
        </a:buClr>
        <a:buFont typeface="Trebuchet MS" pitchFamily="34" charset="0"/>
        <a:buChar char="–"/>
        <a:defRPr lang="en-US" sz="1200" kern="1200">
          <a:solidFill>
            <a:schemeClr val="tx1"/>
          </a:solidFill>
          <a:latin typeface="+mn-lt"/>
          <a:ea typeface="+mn-ea"/>
          <a:cs typeface="+mn-cs"/>
          <a:sym typeface="Trebuchet MS" pitchFamily="34" charset="0"/>
        </a:defRPr>
      </a:lvl3pPr>
      <a:lvl4pPr algn="l" rtl="0" eaLnBrk="0" fontAlgn="base" hangingPunct="0">
        <a:lnSpc>
          <a:spcPct val="110000"/>
        </a:lnSpc>
        <a:spcBef>
          <a:spcPts val="300"/>
        </a:spcBef>
        <a:spcAft>
          <a:spcPts val="300"/>
        </a:spcAft>
        <a:buClr>
          <a:schemeClr val="tx2"/>
        </a:buClr>
        <a:buFont typeface="Arial" charset="0"/>
        <a:buChar char="​"/>
        <a:defRPr lang="en-US" sz="1600" kern="1200">
          <a:solidFill>
            <a:schemeClr val="tx2"/>
          </a:solidFill>
          <a:latin typeface="+mn-lt"/>
          <a:ea typeface="+mn-ea"/>
          <a:cs typeface="+mn-cs"/>
          <a:sym typeface="Trebuchet MS" pitchFamily="34" charset="0"/>
        </a:defRPr>
      </a:lvl4pPr>
      <a:lvl5pPr algn="l" rtl="0" eaLnBrk="0" fontAlgn="base" hangingPunct="0">
        <a:spcBef>
          <a:spcPct val="0"/>
        </a:spcBef>
        <a:spcAft>
          <a:spcPts val="300"/>
        </a:spcAft>
        <a:buFont typeface="Arial" charset="0"/>
        <a:buChar char="​"/>
        <a:defRPr lang="en-US" sz="1600" b="1" kern="1200">
          <a:solidFill>
            <a:schemeClr val="tx1"/>
          </a:solidFill>
          <a:latin typeface="+mn-lt"/>
          <a:ea typeface="+mn-ea"/>
          <a:cs typeface="+mn-cs"/>
          <a:sym typeface="Trebuchet MS" pitchFamily="34" charset="0"/>
        </a:defRPr>
      </a:lvl5pPr>
      <a:lvl6pPr marL="269875" indent="-152400" algn="l" defTabSz="9144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Clr>
          <a:schemeClr val="tx2"/>
        </a:buClr>
        <a:buFont typeface="Arial" panose="020B0604020202020204" pitchFamily="34" charset="0"/>
        <a:buChar char="•"/>
        <a:defRPr lang="en-US" sz="1600" kern="1200" smtClean="0">
          <a:solidFill>
            <a:schemeClr val="tx1"/>
          </a:solidFill>
          <a:latin typeface="+mn-lt"/>
          <a:ea typeface="+mn-ea"/>
          <a:cs typeface="+mn-cs"/>
          <a:sym typeface="Trebuchet MS" panose="020B0603020202020204" pitchFamily="34" charset="0"/>
        </a:defRPr>
      </a:lvl6pPr>
      <a:lvl7pPr marL="0" indent="0" algn="l" defTabSz="914400" rtl="0" eaLnBrk="1" latinLnBrk="0" hangingPunct="1">
        <a:lnSpc>
          <a:spcPct val="90000"/>
        </a:lnSpc>
        <a:spcBef>
          <a:spcPts val="900"/>
        </a:spcBef>
        <a:spcAft>
          <a:spcPts val="900"/>
        </a:spcAft>
        <a:buFont typeface="Arial" panose="020B0604020202020204" pitchFamily="34" charset="0"/>
        <a:buChar char="​"/>
        <a:defRPr lang="en-US" sz="4400" kern="1200" baseline="0" smtClean="0">
          <a:solidFill>
            <a:schemeClr val="tx1"/>
          </a:solidFill>
          <a:latin typeface="+mn-lt"/>
          <a:ea typeface="+mn-ea"/>
          <a:cs typeface="+mn-cs"/>
          <a:sym typeface="Trebuchet MS" panose="020B0603020202020204" pitchFamily="34" charset="0"/>
        </a:defRPr>
      </a:lvl7pPr>
      <a:lvl8pPr marL="0" indent="0" algn="l" defTabSz="914400" rtl="0" eaLnBrk="1" latinLnBrk="0" hangingPunct="1">
        <a:lnSpc>
          <a:spcPct val="90000"/>
        </a:lnSpc>
        <a:spcBef>
          <a:spcPts val="900"/>
        </a:spcBef>
        <a:spcAft>
          <a:spcPts val="0"/>
        </a:spcAft>
        <a:buFont typeface="Arial" panose="020B0604020202020204" pitchFamily="34" charset="0"/>
        <a:buChar char="​"/>
        <a:defRPr lang="en-US" sz="5400" kern="1200" baseline="0" smtClean="0">
          <a:solidFill>
            <a:schemeClr val="tx2"/>
          </a:solidFill>
          <a:latin typeface="+mn-lt"/>
          <a:ea typeface="+mn-ea"/>
          <a:cs typeface="+mn-cs"/>
          <a:sym typeface="Trebuchet MS" panose="020B0603020202020204" pitchFamily="34" charset="0"/>
        </a:defRPr>
      </a:lvl8pPr>
      <a:lvl9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900"/>
        </a:spcAft>
        <a:buFont typeface="Arial" panose="020B0604020202020204" pitchFamily="34" charset="0"/>
        <a:buChar char="​"/>
        <a:defRPr lang="en-US" sz="2400" kern="1200" baseline="0" dirty="0">
          <a:solidFill>
            <a:schemeClr val="tx2"/>
          </a:solidFill>
          <a:latin typeface="+mn-lt"/>
          <a:ea typeface="+mn-ea"/>
          <a:cs typeface="+mn-cs"/>
          <a:sym typeface="Trebuchet MS" panose="020B0603020202020204" pitchFamily="34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emf"/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29.png"/><Relationship Id="rId2" Type="http://schemas.openxmlformats.org/officeDocument/2006/relationships/tags" Target="../tags/tag134.xml"/><Relationship Id="rId1" Type="http://schemas.openxmlformats.org/officeDocument/2006/relationships/vmlDrawing" Target="../drawings/vmlDrawing101.vml"/><Relationship Id="rId6" Type="http://schemas.openxmlformats.org/officeDocument/2006/relationships/oleObject" Target="../embeddings/oleObject131.bin"/><Relationship Id="rId11" Type="http://schemas.openxmlformats.org/officeDocument/2006/relationships/image" Target="../media/image33.png"/><Relationship Id="rId5" Type="http://schemas.openxmlformats.org/officeDocument/2006/relationships/image" Target="../media/image28.jpeg"/><Relationship Id="rId10" Type="http://schemas.openxmlformats.org/officeDocument/2006/relationships/image" Target="../media/image32.emf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31.e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emf"/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29.png"/><Relationship Id="rId12" Type="http://schemas.openxmlformats.org/officeDocument/2006/relationships/image" Target="../media/image34.jpeg"/><Relationship Id="rId2" Type="http://schemas.openxmlformats.org/officeDocument/2006/relationships/tags" Target="../tags/tag135.xml"/><Relationship Id="rId1" Type="http://schemas.openxmlformats.org/officeDocument/2006/relationships/vmlDrawing" Target="../drawings/vmlDrawing102.vml"/><Relationship Id="rId6" Type="http://schemas.openxmlformats.org/officeDocument/2006/relationships/oleObject" Target="../embeddings/oleObject132.bin"/><Relationship Id="rId11" Type="http://schemas.openxmlformats.org/officeDocument/2006/relationships/image" Target="../media/image33.png"/><Relationship Id="rId5" Type="http://schemas.openxmlformats.org/officeDocument/2006/relationships/image" Target="../media/image28.jpeg"/><Relationship Id="rId10" Type="http://schemas.openxmlformats.org/officeDocument/2006/relationships/image" Target="../media/image32.emf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31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29.png"/><Relationship Id="rId2" Type="http://schemas.openxmlformats.org/officeDocument/2006/relationships/tags" Target="../tags/tag136.xml"/><Relationship Id="rId1" Type="http://schemas.openxmlformats.org/officeDocument/2006/relationships/vmlDrawing" Target="../drawings/vmlDrawing103.vml"/><Relationship Id="rId6" Type="http://schemas.openxmlformats.org/officeDocument/2006/relationships/oleObject" Target="../embeddings/oleObject133.bin"/><Relationship Id="rId11" Type="http://schemas.openxmlformats.org/officeDocument/2006/relationships/image" Target="../media/image37.jpeg"/><Relationship Id="rId5" Type="http://schemas.openxmlformats.org/officeDocument/2006/relationships/image" Target="../media/image28.jpeg"/><Relationship Id="rId10" Type="http://schemas.openxmlformats.org/officeDocument/2006/relationships/image" Target="../media/image36.jpe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3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7" Type="http://schemas.openxmlformats.org/officeDocument/2006/relationships/image" Target="../media/image51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6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6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116" name="Object 156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p:oleObj spid="_x0000_s41116" name="Слайд think-cell" r:id="rId6" imgW="7761960" imgH="10047960" progId="">
              <p:embed/>
            </p:oleObj>
          </a:graphicData>
        </a:graphic>
      </p:graphicFrame>
      <p:pic>
        <p:nvPicPr>
          <p:cNvPr id="41118" name="Рисунок 1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49263" y="249238"/>
            <a:ext cx="1892300" cy="1252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119" name="Прямоугольник 15"/>
          <p:cNvSpPr>
            <a:spLocks noChangeArrowheads="1"/>
          </p:cNvSpPr>
          <p:nvPr/>
        </p:nvSpPr>
        <p:spPr bwMode="auto">
          <a:xfrm>
            <a:off x="3603625" y="249238"/>
            <a:ext cx="7918450" cy="1138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000" b="1" i="1">
                <a:solidFill>
                  <a:srgbClr val="FFFFFF"/>
                </a:solidFill>
                <a:latin typeface="Calibri" pitchFamily="34" charset="0"/>
              </a:rPr>
              <a:t>«Искусство в школе»</a:t>
            </a:r>
          </a:p>
          <a:p>
            <a:pPr algn="ctr"/>
            <a:r>
              <a:rPr lang="ru-RU" sz="2800">
                <a:solidFill>
                  <a:srgbClr val="FFFFFF"/>
                </a:solidFill>
                <a:latin typeface="Calibri" pitchFamily="34" charset="0"/>
              </a:rPr>
              <a:t>Вторые Всероссийские Педагогические чтения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836863" y="1854200"/>
            <a:ext cx="8274050" cy="2847975"/>
          </a:xfrm>
          <a:prstGeom prst="rect">
            <a:avLst/>
          </a:prstGeom>
          <a:noFill/>
          <a:ln w="9525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/>
          <a:lstStyle/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ru-RU" sz="3000" b="1">
                <a:solidFill>
                  <a:schemeClr val="bg1"/>
                </a:solidFill>
                <a:latin typeface="Times New Roman" pitchFamily="18" charset="0"/>
              </a:rPr>
              <a:t>Тема: « Изучение и сохранение семейных народных традиций посредством художественно-эстетического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ru-RU" sz="3000" b="1">
                <a:solidFill>
                  <a:schemeClr val="bg1"/>
                </a:solidFill>
                <a:latin typeface="Times New Roman" pitchFamily="18" charset="0"/>
              </a:rPr>
              <a:t> воспитания детей »</a:t>
            </a:r>
          </a:p>
        </p:txBody>
      </p:sp>
      <p:sp>
        <p:nvSpPr>
          <p:cNvPr id="41121" name="Прямоугольник 17"/>
          <p:cNvSpPr>
            <a:spLocks noChangeArrowheads="1"/>
          </p:cNvSpPr>
          <p:nvPr/>
        </p:nvSpPr>
        <p:spPr bwMode="auto">
          <a:xfrm>
            <a:off x="398463" y="5057775"/>
            <a:ext cx="10891837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>
                <a:solidFill>
                  <a:srgbClr val="FFFFFF"/>
                </a:solidFill>
                <a:latin typeface="Calibri" pitchFamily="34" charset="0"/>
              </a:rPr>
              <a:t>Спикер:  </a:t>
            </a:r>
            <a:r>
              <a:rPr lang="ru-RU" sz="2400" i="1">
                <a:solidFill>
                  <a:schemeClr val="bg1"/>
                </a:solidFill>
                <a:latin typeface="Times New Roman" pitchFamily="18" charset="0"/>
              </a:rPr>
              <a:t>Табачная Любовь Петровна</a:t>
            </a:r>
            <a:r>
              <a:rPr lang="ru-RU" sz="2400" b="1" i="1">
                <a:solidFill>
                  <a:schemeClr val="bg1"/>
                </a:solidFill>
                <a:latin typeface="Times New Roman" pitchFamily="18" charset="0"/>
              </a:rPr>
              <a:t> учитель,</a:t>
            </a:r>
            <a:r>
              <a:rPr lang="ru-RU" sz="2400" i="1">
                <a:solidFill>
                  <a:schemeClr val="bg1"/>
                </a:solidFill>
                <a:latin typeface="Times New Roman" pitchFamily="18" charset="0"/>
              </a:rPr>
              <a:t> </a:t>
            </a:r>
          </a:p>
          <a:p>
            <a:pPr algn="ctr"/>
            <a:r>
              <a:rPr lang="ru-RU" sz="2400" b="1" i="1">
                <a:solidFill>
                  <a:schemeClr val="bg1"/>
                </a:solidFill>
                <a:latin typeface="Times New Roman" pitchFamily="18" charset="0"/>
              </a:rPr>
              <a:t>ГКОУ Краснодарского края специальная </a:t>
            </a:r>
          </a:p>
          <a:p>
            <a:pPr algn="ctr"/>
            <a:r>
              <a:rPr lang="ru-RU" sz="2400" b="1" i="1">
                <a:solidFill>
                  <a:schemeClr val="bg1"/>
                </a:solidFill>
                <a:latin typeface="Times New Roman" pitchFamily="18" charset="0"/>
              </a:rPr>
              <a:t>(коррекционная) школа - интернат № 28 п. Суворов - Черкесский</a:t>
            </a:r>
            <a:endParaRPr lang="ru-RU" sz="2400">
              <a:solidFill>
                <a:srgbClr val="FFFFFF"/>
              </a:solidFill>
              <a:latin typeface="Times New Roman" pitchFamily="18" charset="0"/>
            </a:endParaRPr>
          </a:p>
          <a:p>
            <a:pPr algn="ctr"/>
            <a:endParaRPr lang="ru-RU" sz="2400">
              <a:solidFill>
                <a:srgbClr val="FFFFFF"/>
              </a:solidFill>
              <a:latin typeface="Calibri" pitchFamily="34" charset="0"/>
            </a:endParaRPr>
          </a:p>
        </p:txBody>
      </p:sp>
      <p:pic>
        <p:nvPicPr>
          <p:cNvPr id="41122" name="Рисунок 20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 flipH="1">
            <a:off x="11290300" y="5553075"/>
            <a:ext cx="69532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123" name="Рисунок 22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1290300" y="4556125"/>
            <a:ext cx="6985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124" name="Рисунок 25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11309350" y="3408363"/>
            <a:ext cx="6794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125" name="Рисунок 2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569913" y="1844675"/>
            <a:ext cx="1651000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>
            <a:extLst>
              <a:ext uri="{FF2B5EF4-FFF2-40B4-BE49-F238E27FC236}"/>
            </a:extLst>
          </p:cNvPr>
          <p:cNvSpPr txBox="1"/>
          <p:nvPr/>
        </p:nvSpPr>
        <p:spPr>
          <a:xfrm>
            <a:off x="104775" y="2374900"/>
            <a:ext cx="2581275" cy="461963"/>
          </a:xfrm>
          <a:prstGeom prst="rect">
            <a:avLst/>
          </a:prstGeom>
          <a:noFill/>
          <a:ln w="9525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schemeClr val="bg1"/>
                </a:solidFill>
                <a:latin typeface="+mn-lt"/>
                <a:cs typeface="+mn-cs"/>
              </a:rPr>
              <a:t>Общественно-педагогический и научно-методический журнал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2002" name="Object 18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8289925" y="0"/>
          <a:ext cx="1588" cy="1588"/>
        </p:xfrm>
        <a:graphic>
          <a:graphicData uri="http://schemas.openxmlformats.org/presentationml/2006/ole">
            <p:oleObj spid="_x0000_s42002" name="Слайд think-cell" r:id="rId6" imgW="7761960" imgH="10047960" progId="">
              <p:embed/>
            </p:oleObj>
          </a:graphicData>
        </a:graphic>
      </p:graphicFrame>
      <p:pic>
        <p:nvPicPr>
          <p:cNvPr id="42004" name="Рисунок 1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09550" y="249238"/>
            <a:ext cx="2132013" cy="1411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005" name="Прямоугольник 15"/>
          <p:cNvSpPr>
            <a:spLocks noChangeArrowheads="1"/>
          </p:cNvSpPr>
          <p:nvPr/>
        </p:nvSpPr>
        <p:spPr bwMode="auto">
          <a:xfrm>
            <a:off x="6651625" y="249238"/>
            <a:ext cx="6096000" cy="614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b="1" i="1">
                <a:solidFill>
                  <a:srgbClr val="FFFFFF"/>
                </a:solidFill>
                <a:latin typeface="Calibri" pitchFamily="34" charset="0"/>
              </a:rPr>
              <a:t>«Искусство в школе»</a:t>
            </a:r>
          </a:p>
          <a:p>
            <a:pPr algn="ctr"/>
            <a:r>
              <a:rPr lang="ru-RU" sz="1600">
                <a:solidFill>
                  <a:srgbClr val="FFFFFF"/>
                </a:solidFill>
                <a:latin typeface="Calibri" pitchFamily="34" charset="0"/>
              </a:rPr>
              <a:t>Вторые Всероссийские </a:t>
            </a:r>
            <a:r>
              <a:rPr lang="ru-RU">
                <a:solidFill>
                  <a:srgbClr val="FFFFFF"/>
                </a:solidFill>
                <a:latin typeface="Calibri" pitchFamily="34" charset="0"/>
              </a:rPr>
              <a:t>Педагогические</a:t>
            </a:r>
            <a:r>
              <a:rPr lang="ru-RU" sz="1600">
                <a:solidFill>
                  <a:srgbClr val="FFFFFF"/>
                </a:solidFill>
                <a:latin typeface="Calibri" pitchFamily="34" charset="0"/>
              </a:rPr>
              <a:t> чтения</a:t>
            </a:r>
          </a:p>
        </p:txBody>
      </p:sp>
      <p:sp>
        <p:nvSpPr>
          <p:cNvPr id="42006" name="Прямоугольник 17"/>
          <p:cNvSpPr>
            <a:spLocks noChangeArrowheads="1"/>
          </p:cNvSpPr>
          <p:nvPr/>
        </p:nvSpPr>
        <p:spPr bwMode="auto">
          <a:xfrm>
            <a:off x="-1357313" y="5230813"/>
            <a:ext cx="6096001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>
                <a:solidFill>
                  <a:srgbClr val="FFFFFF"/>
                </a:solidFill>
                <a:latin typeface="Calibri" pitchFamily="34" charset="0"/>
              </a:rPr>
              <a:t> </a:t>
            </a:r>
          </a:p>
        </p:txBody>
      </p:sp>
      <p:pic>
        <p:nvPicPr>
          <p:cNvPr id="42007" name="Рисунок 20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 flipH="1">
            <a:off x="11068050" y="5816600"/>
            <a:ext cx="906463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008" name="Рисунок 22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1109325" y="4548188"/>
            <a:ext cx="879475" cy="73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009" name="Рисунок 25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11156950" y="3271838"/>
            <a:ext cx="831850" cy="74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010" name="Рисунок 2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433388" y="1998663"/>
            <a:ext cx="1652587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>
            <a:extLst>
              <a:ext uri="{FF2B5EF4-FFF2-40B4-BE49-F238E27FC236}"/>
            </a:extLst>
          </p:cNvPr>
          <p:cNvSpPr txBox="1"/>
          <p:nvPr/>
        </p:nvSpPr>
        <p:spPr>
          <a:xfrm>
            <a:off x="0" y="2535238"/>
            <a:ext cx="2519363" cy="430212"/>
          </a:xfrm>
          <a:prstGeom prst="rect">
            <a:avLst/>
          </a:prstGeom>
          <a:noFill/>
          <a:ln w="9525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dirty="0">
                <a:solidFill>
                  <a:schemeClr val="bg1"/>
                </a:solidFill>
                <a:latin typeface="+mn-lt"/>
                <a:cs typeface="+mn-cs"/>
              </a:rPr>
              <a:t>Общественно-педагогический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dirty="0">
                <a:solidFill>
                  <a:schemeClr val="bg1"/>
                </a:solidFill>
                <a:latin typeface="+mn-lt"/>
                <a:cs typeface="+mn-cs"/>
              </a:rPr>
              <a:t>и научно-методический журнал</a:t>
            </a:r>
          </a:p>
        </p:txBody>
      </p:sp>
      <p:pic>
        <p:nvPicPr>
          <p:cNvPr id="42012" name="Picture 28" descr="01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2828925" y="998538"/>
            <a:ext cx="7848600" cy="559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3026" name="Object 18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1961813" y="6548438"/>
          <a:ext cx="1587" cy="1587"/>
        </p:xfrm>
        <a:graphic>
          <a:graphicData uri="http://schemas.openxmlformats.org/presentationml/2006/ole">
            <p:oleObj spid="_x0000_s43026" name="Слайд think-cell" r:id="rId6" imgW="7761960" imgH="10047960" progId="">
              <p:embed/>
            </p:oleObj>
          </a:graphicData>
        </a:graphic>
      </p:graphicFrame>
      <p:pic>
        <p:nvPicPr>
          <p:cNvPr id="43028" name="Рисунок 1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09550" y="249238"/>
            <a:ext cx="2132013" cy="1411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29" name="Прямоугольник 15"/>
          <p:cNvSpPr>
            <a:spLocks noChangeArrowheads="1"/>
          </p:cNvSpPr>
          <p:nvPr/>
        </p:nvSpPr>
        <p:spPr bwMode="auto">
          <a:xfrm>
            <a:off x="6651625" y="249238"/>
            <a:ext cx="6096000" cy="614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b="1" i="1">
                <a:solidFill>
                  <a:srgbClr val="FFFFFF"/>
                </a:solidFill>
                <a:latin typeface="Calibri" pitchFamily="34" charset="0"/>
              </a:rPr>
              <a:t>«Искусство в школе»</a:t>
            </a:r>
          </a:p>
          <a:p>
            <a:pPr algn="ctr"/>
            <a:r>
              <a:rPr lang="ru-RU" sz="1600">
                <a:solidFill>
                  <a:srgbClr val="FFFFFF"/>
                </a:solidFill>
                <a:latin typeface="Calibri" pitchFamily="34" charset="0"/>
              </a:rPr>
              <a:t>Вторые Всероссийские </a:t>
            </a:r>
            <a:r>
              <a:rPr lang="ru-RU">
                <a:solidFill>
                  <a:srgbClr val="FFFFFF"/>
                </a:solidFill>
                <a:latin typeface="Calibri" pitchFamily="34" charset="0"/>
              </a:rPr>
              <a:t>Педагогические</a:t>
            </a:r>
            <a:r>
              <a:rPr lang="ru-RU" sz="1600">
                <a:solidFill>
                  <a:srgbClr val="FFFFFF"/>
                </a:solidFill>
                <a:latin typeface="Calibri" pitchFamily="34" charset="0"/>
              </a:rPr>
              <a:t> чтения</a:t>
            </a:r>
          </a:p>
        </p:txBody>
      </p:sp>
      <p:sp>
        <p:nvSpPr>
          <p:cNvPr id="43030" name="Прямоугольник 17"/>
          <p:cNvSpPr>
            <a:spLocks noChangeArrowheads="1"/>
          </p:cNvSpPr>
          <p:nvPr/>
        </p:nvSpPr>
        <p:spPr bwMode="auto">
          <a:xfrm>
            <a:off x="-1357313" y="5230813"/>
            <a:ext cx="6096001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>
                <a:solidFill>
                  <a:srgbClr val="FFFFFF"/>
                </a:solidFill>
                <a:latin typeface="Calibri" pitchFamily="34" charset="0"/>
              </a:rPr>
              <a:t> </a:t>
            </a:r>
          </a:p>
        </p:txBody>
      </p:sp>
      <p:pic>
        <p:nvPicPr>
          <p:cNvPr id="43031" name="Рисунок 2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9018588" y="5178425"/>
            <a:ext cx="2833687" cy="1274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32" name="Рисунок 4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17513" y="1981200"/>
            <a:ext cx="1652587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>
            <a:extLst>
              <a:ext uri="{FF2B5EF4-FFF2-40B4-BE49-F238E27FC236}"/>
            </a:extLst>
          </p:cNvPr>
          <p:cNvSpPr txBox="1"/>
          <p:nvPr/>
        </p:nvSpPr>
        <p:spPr>
          <a:xfrm>
            <a:off x="0" y="2511425"/>
            <a:ext cx="2487613" cy="460375"/>
          </a:xfrm>
          <a:prstGeom prst="rect">
            <a:avLst/>
          </a:prstGeom>
          <a:noFill/>
          <a:ln w="9525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schemeClr val="bg1"/>
                </a:solidFill>
                <a:latin typeface="+mn-lt"/>
                <a:cs typeface="+mn-cs"/>
              </a:rPr>
              <a:t>Общественно-педагогический и научно-методический журнал</a:t>
            </a:r>
          </a:p>
        </p:txBody>
      </p:sp>
      <p:pic>
        <p:nvPicPr>
          <p:cNvPr id="43034" name="Picture 27" descr="d4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2751138" y="877888"/>
            <a:ext cx="4340225" cy="578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35" name="Picture 30" descr="WhatsApp Image 2024-10-13 at 18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7585075" y="960438"/>
            <a:ext cx="4230688" cy="5649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7282" name="Rectangle 2"/>
          <p:cNvSpPr>
            <a:spLocks noGrp="1"/>
          </p:cNvSpPr>
          <p:nvPr>
            <p:ph type="title"/>
          </p:nvPr>
        </p:nvSpPr>
        <p:spPr>
          <a:xfrm>
            <a:off x="546100" y="473075"/>
            <a:ext cx="3025775" cy="1752600"/>
          </a:xfrm>
        </p:spPr>
        <p:txBody>
          <a:bodyPr/>
          <a:lstStyle/>
          <a:p>
            <a:r>
              <a:rPr lang="ru-RU" sz="3200" smtClean="0">
                <a:solidFill>
                  <a:schemeClr val="bg2"/>
                </a:solidFill>
                <a:latin typeface="Verdana" pitchFamily="34" charset="0"/>
              </a:rPr>
              <a:t>Кубанская хата.</a:t>
            </a:r>
            <a:br>
              <a:rPr lang="ru-RU" sz="3200" smtClean="0">
                <a:solidFill>
                  <a:schemeClr val="bg2"/>
                </a:solidFill>
                <a:latin typeface="Verdana" pitchFamily="34" charset="0"/>
              </a:rPr>
            </a:br>
            <a:r>
              <a:rPr lang="ru-RU" sz="3200" smtClean="0">
                <a:solidFill>
                  <a:schemeClr val="bg2"/>
                </a:solidFill>
                <a:latin typeface="Verdana" pitchFamily="34" charset="0"/>
              </a:rPr>
              <a:t>Петриковская роспись.</a:t>
            </a:r>
          </a:p>
        </p:txBody>
      </p:sp>
      <p:pic>
        <p:nvPicPr>
          <p:cNvPr id="1377292" name="Picture 12" descr="WhatsApp Image 2024-10-13 at 18"/>
          <p:cNvPicPr>
            <a:picLocks noChangeAspect="1" noChangeArrowheads="1"/>
          </p:cNvPicPr>
          <p:nvPr/>
        </p:nvPicPr>
        <p:blipFill>
          <a:blip r:embed="rId2"/>
          <a:srcRect t="10593" r="3499" b="16765"/>
          <a:stretch>
            <a:fillRect/>
          </a:stretch>
        </p:blipFill>
        <p:spPr bwMode="auto">
          <a:xfrm>
            <a:off x="6327775" y="3403600"/>
            <a:ext cx="5551488" cy="3135313"/>
          </a:xfrm>
          <a:prstGeom prst="rect">
            <a:avLst/>
          </a:prstGeom>
          <a:noFill/>
        </p:spPr>
      </p:pic>
      <p:pic>
        <p:nvPicPr>
          <p:cNvPr id="1377290" name="Picture 10" descr="7a436a436f8"/>
          <p:cNvPicPr>
            <a:picLocks noChangeAspect="1" noChangeArrowheads="1"/>
          </p:cNvPicPr>
          <p:nvPr/>
        </p:nvPicPr>
        <p:blipFill>
          <a:blip r:embed="rId3"/>
          <a:srcRect t="7837" b="13786"/>
          <a:stretch>
            <a:fillRect/>
          </a:stretch>
        </p:blipFill>
        <p:spPr bwMode="auto">
          <a:xfrm>
            <a:off x="6324600" y="177800"/>
            <a:ext cx="5602288" cy="3095625"/>
          </a:xfrm>
          <a:prstGeom prst="rect">
            <a:avLst/>
          </a:prstGeom>
          <a:noFill/>
        </p:spPr>
      </p:pic>
      <p:pic>
        <p:nvPicPr>
          <p:cNvPr id="1377298" name="Picture 18" descr="WhatsApp Image 2024-10-13 at 18"/>
          <p:cNvPicPr>
            <a:picLocks noChangeAspect="1" noChangeArrowheads="1"/>
          </p:cNvPicPr>
          <p:nvPr/>
        </p:nvPicPr>
        <p:blipFill>
          <a:blip r:embed="rId4">
            <a:lum bright="42000"/>
          </a:blip>
          <a:srcRect l="30511" t="23862" r="58138" b="58540"/>
          <a:stretch>
            <a:fillRect/>
          </a:stretch>
        </p:blipFill>
        <p:spPr bwMode="auto">
          <a:xfrm>
            <a:off x="3884613" y="192088"/>
            <a:ext cx="2282825" cy="2433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77293" name="Picture 13" descr="WhatsApp Image 2024-10-13 at 1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7050" y="2736850"/>
            <a:ext cx="5608638" cy="3857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3857" name="Rectangle 2"/>
          <p:cNvSpPr>
            <a:spLocks noGrp="1"/>
          </p:cNvSpPr>
          <p:nvPr>
            <p:ph type="title" idx="4294967295"/>
          </p:nvPr>
        </p:nvSpPr>
        <p:spPr>
          <a:xfrm>
            <a:off x="4214813" y="414338"/>
            <a:ext cx="10933112" cy="493712"/>
          </a:xfrm>
        </p:spPr>
        <p:txBody>
          <a:bodyPr/>
          <a:lstStyle/>
          <a:p>
            <a:r>
              <a:rPr lang="ru-RU" sz="3600" b="1" smtClean="0">
                <a:solidFill>
                  <a:schemeClr val="accent2"/>
                </a:solidFill>
                <a:latin typeface="Verdana" pitchFamily="34" charset="0"/>
              </a:rPr>
              <a:t>Убранство кубанской хаты</a:t>
            </a:r>
          </a:p>
        </p:txBody>
      </p:sp>
      <p:pic>
        <p:nvPicPr>
          <p:cNvPr id="127386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6100" y="1146175"/>
            <a:ext cx="5260975" cy="529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73862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89688" y="1163638"/>
            <a:ext cx="5295900" cy="529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2833" name="Rectangle 2"/>
          <p:cNvSpPr>
            <a:spLocks noGrp="1"/>
          </p:cNvSpPr>
          <p:nvPr>
            <p:ph type="title" idx="4294967295"/>
          </p:nvPr>
        </p:nvSpPr>
        <p:spPr>
          <a:xfrm>
            <a:off x="5141913" y="503238"/>
            <a:ext cx="6154737" cy="493712"/>
          </a:xfrm>
        </p:spPr>
        <p:txBody>
          <a:bodyPr/>
          <a:lstStyle/>
          <a:p>
            <a:r>
              <a:rPr lang="ru-RU" sz="3600" b="1" smtClean="0">
                <a:solidFill>
                  <a:schemeClr val="accent2"/>
                </a:solidFill>
                <a:latin typeface="Verdana" pitchFamily="34" charset="0"/>
              </a:rPr>
              <a:t>Макет кубанской хаты</a:t>
            </a:r>
          </a:p>
        </p:txBody>
      </p:sp>
      <p:sp>
        <p:nvSpPr>
          <p:cNvPr id="1272834" name="Rectangle 3"/>
          <p:cNvSpPr>
            <a:spLocks noGrp="1" noChangeArrowheads="1"/>
          </p:cNvSpPr>
          <p:nvPr>
            <p:ph type="body" idx="4294967295"/>
          </p:nvPr>
        </p:nvSpPr>
        <p:spPr bwMode="auto"/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pic>
        <p:nvPicPr>
          <p:cNvPr id="1272836" name="Picture 4" descr="WhatsApp Image 2024-10-13 at 1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1384300"/>
            <a:ext cx="5973763" cy="5018088"/>
          </a:xfrm>
          <a:prstGeom prst="rect">
            <a:avLst/>
          </a:prstGeom>
          <a:noFill/>
        </p:spPr>
      </p:pic>
      <p:pic>
        <p:nvPicPr>
          <p:cNvPr id="1272837" name="Picture 5" descr="WhatsApp Image 2024-10-13 at 1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03925" y="1384300"/>
            <a:ext cx="6188075" cy="4994275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0162" name="Rectangle 2"/>
          <p:cNvSpPr>
            <a:spLocks noGrp="1"/>
          </p:cNvSpPr>
          <p:nvPr>
            <p:ph type="title"/>
          </p:nvPr>
        </p:nvSpPr>
        <p:spPr>
          <a:xfrm>
            <a:off x="222250" y="1038225"/>
            <a:ext cx="3633788" cy="2055813"/>
          </a:xfrm>
        </p:spPr>
        <p:txBody>
          <a:bodyPr/>
          <a:lstStyle/>
          <a:p>
            <a:r>
              <a:rPr lang="ru-RU" sz="3000" b="1" smtClean="0">
                <a:solidFill>
                  <a:schemeClr val="bg1"/>
                </a:solidFill>
                <a:latin typeface="Verdana" pitchFamily="34" charset="0"/>
              </a:rPr>
              <a:t>Изображение детьми убранства кубанской</a:t>
            </a:r>
            <a:br>
              <a:rPr lang="ru-RU" sz="3000" b="1" smtClean="0">
                <a:solidFill>
                  <a:schemeClr val="bg1"/>
                </a:solidFill>
                <a:latin typeface="Verdana" pitchFamily="34" charset="0"/>
              </a:rPr>
            </a:br>
            <a:r>
              <a:rPr lang="ru-RU" sz="3000" b="1" smtClean="0">
                <a:solidFill>
                  <a:schemeClr val="bg1"/>
                </a:solidFill>
                <a:latin typeface="Verdana" pitchFamily="34" charset="0"/>
              </a:rPr>
              <a:t>хаты</a:t>
            </a:r>
          </a:p>
        </p:txBody>
      </p:sp>
      <p:pic>
        <p:nvPicPr>
          <p:cNvPr id="1500164" name="Picture 4" descr="8c993b57-1aca-4582-b7db-a24888e1c08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48050" y="0"/>
            <a:ext cx="8743950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9330" name="Rectangle 2"/>
          <p:cNvSpPr>
            <a:spLocks noGrp="1"/>
          </p:cNvSpPr>
          <p:nvPr>
            <p:ph type="title"/>
          </p:nvPr>
        </p:nvSpPr>
        <p:spPr>
          <a:xfrm>
            <a:off x="5335588" y="268288"/>
            <a:ext cx="6567487" cy="493712"/>
          </a:xfrm>
        </p:spPr>
        <p:txBody>
          <a:bodyPr/>
          <a:lstStyle/>
          <a:p>
            <a:r>
              <a:rPr lang="ru-RU" sz="3600" b="1" smtClean="0">
                <a:solidFill>
                  <a:schemeClr val="accent2"/>
                </a:solidFill>
                <a:latin typeface="Verdana" pitchFamily="34" charset="0"/>
              </a:rPr>
              <a:t>Плетение. Вязание.</a:t>
            </a:r>
          </a:p>
        </p:txBody>
      </p:sp>
      <p:pic>
        <p:nvPicPr>
          <p:cNvPr id="1379332" name="Picture 4" descr="d6a06782-c33e-42af-a54e-6b759a548307"/>
          <p:cNvPicPr>
            <a:picLocks noChangeAspect="1" noChangeArrowheads="1"/>
          </p:cNvPicPr>
          <p:nvPr/>
        </p:nvPicPr>
        <p:blipFill>
          <a:blip r:embed="rId2"/>
          <a:srcRect b="9084"/>
          <a:stretch>
            <a:fillRect/>
          </a:stretch>
        </p:blipFill>
        <p:spPr bwMode="auto">
          <a:xfrm>
            <a:off x="0" y="3117850"/>
            <a:ext cx="6091238" cy="3740150"/>
          </a:xfrm>
          <a:prstGeom prst="rect">
            <a:avLst/>
          </a:prstGeom>
          <a:noFill/>
        </p:spPr>
      </p:pic>
      <p:pic>
        <p:nvPicPr>
          <p:cNvPr id="1379333" name="Picture 5" descr="658c5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32288" y="1031875"/>
            <a:ext cx="4748212" cy="2760663"/>
          </a:xfrm>
          <a:prstGeom prst="rect">
            <a:avLst/>
          </a:prstGeom>
          <a:noFill/>
        </p:spPr>
      </p:pic>
      <p:pic>
        <p:nvPicPr>
          <p:cNvPr id="1379334" name="Picture 6" descr="5"/>
          <p:cNvPicPr>
            <a:picLocks noChangeAspect="1" noChangeArrowheads="1"/>
          </p:cNvPicPr>
          <p:nvPr/>
        </p:nvPicPr>
        <p:blipFill>
          <a:blip r:embed="rId4"/>
          <a:srcRect t="1550" b="15657"/>
          <a:stretch>
            <a:fillRect/>
          </a:stretch>
        </p:blipFill>
        <p:spPr bwMode="auto">
          <a:xfrm>
            <a:off x="8867775" y="1036638"/>
            <a:ext cx="3324225" cy="3135312"/>
          </a:xfrm>
          <a:prstGeom prst="rect">
            <a:avLst/>
          </a:prstGeom>
          <a:noFill/>
        </p:spPr>
      </p:pic>
      <p:pic>
        <p:nvPicPr>
          <p:cNvPr id="1379336" name="Picture 8" descr="WhatsApp Image 2024-10-13 at 18"/>
          <p:cNvPicPr>
            <a:picLocks noChangeAspect="1" noChangeArrowheads="1"/>
          </p:cNvPicPr>
          <p:nvPr/>
        </p:nvPicPr>
        <p:blipFill>
          <a:blip r:embed="rId5"/>
          <a:srcRect b="25963"/>
          <a:stretch>
            <a:fillRect/>
          </a:stretch>
        </p:blipFill>
        <p:spPr bwMode="auto">
          <a:xfrm>
            <a:off x="8131175" y="3771900"/>
            <a:ext cx="4060825" cy="3086100"/>
          </a:xfrm>
          <a:prstGeom prst="rect">
            <a:avLst/>
          </a:prstGeom>
          <a:noFill/>
        </p:spPr>
      </p:pic>
      <p:pic>
        <p:nvPicPr>
          <p:cNvPr id="1379338" name="Picture 10" descr="9825f999dc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1027113"/>
            <a:ext cx="4568825" cy="2676525"/>
          </a:xfrm>
          <a:prstGeom prst="rect">
            <a:avLst/>
          </a:prstGeom>
          <a:noFill/>
        </p:spPr>
      </p:pic>
      <p:pic>
        <p:nvPicPr>
          <p:cNvPr id="1379339" name="Picture 11" descr="0ac0f764-10e9-4d01-a47d-62ee40e85dc4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875338" y="3759200"/>
            <a:ext cx="2290762" cy="309880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1378" name="Rectangle 2"/>
          <p:cNvSpPr>
            <a:spLocks noGrp="1"/>
          </p:cNvSpPr>
          <p:nvPr>
            <p:ph type="title"/>
          </p:nvPr>
        </p:nvSpPr>
        <p:spPr>
          <a:xfrm>
            <a:off x="823913" y="533400"/>
            <a:ext cx="2659062" cy="438150"/>
          </a:xfrm>
        </p:spPr>
        <p:txBody>
          <a:bodyPr/>
          <a:lstStyle/>
          <a:p>
            <a:r>
              <a:rPr lang="ru-RU" sz="3200" b="1" smtClean="0">
                <a:solidFill>
                  <a:schemeClr val="bg1"/>
                </a:solidFill>
                <a:latin typeface="Verdana" pitchFamily="34" charset="0"/>
              </a:rPr>
              <a:t>Коврики</a:t>
            </a:r>
          </a:p>
        </p:txBody>
      </p:sp>
      <p:pic>
        <p:nvPicPr>
          <p:cNvPr id="1381381" name="Picture 5" descr="WhatsApp Image 2024-10-13 at 18"/>
          <p:cNvPicPr>
            <a:picLocks noChangeAspect="1" noChangeArrowheads="1"/>
          </p:cNvPicPr>
          <p:nvPr>
            <p:ph type="body" idx="1"/>
          </p:nvPr>
        </p:nvPicPr>
        <p:blipFill>
          <a:blip r:embed="rId2">
            <a:lum contrast="18000"/>
          </a:blip>
          <a:srcRect l="7634" r="12105"/>
          <a:stretch>
            <a:fillRect/>
          </a:stretch>
        </p:blipFill>
        <p:spPr bwMode="auto">
          <a:xfrm>
            <a:off x="500063" y="1619250"/>
            <a:ext cx="5273675" cy="4721225"/>
          </a:xfrm>
        </p:spPr>
      </p:pic>
      <p:pic>
        <p:nvPicPr>
          <p:cNvPr id="1381380" name="Picture 4" descr="WhatsApp Image 2024-10-16 at 17"/>
          <p:cNvPicPr>
            <a:picLocks noChangeAspect="1" noChangeArrowheads="1"/>
          </p:cNvPicPr>
          <p:nvPr/>
        </p:nvPicPr>
        <p:blipFill>
          <a:blip r:embed="rId3"/>
          <a:srcRect l="4190" r="7333"/>
          <a:stretch>
            <a:fillRect/>
          </a:stretch>
        </p:blipFill>
        <p:spPr bwMode="auto">
          <a:xfrm>
            <a:off x="6169025" y="1611313"/>
            <a:ext cx="5527675" cy="4733925"/>
          </a:xfrm>
          <a:prstGeom prst="rect">
            <a:avLst/>
          </a:prstGeom>
          <a:noFill/>
        </p:spPr>
      </p:pic>
      <p:sp>
        <p:nvSpPr>
          <p:cNvPr id="1381385" name="Rectangle 9"/>
          <p:cNvSpPr>
            <a:spLocks noChangeArrowheads="1"/>
          </p:cNvSpPr>
          <p:nvPr/>
        </p:nvSpPr>
        <p:spPr bwMode="auto">
          <a:xfrm>
            <a:off x="5176838" y="419100"/>
            <a:ext cx="535146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3600" b="1">
                <a:solidFill>
                  <a:schemeClr val="accent2"/>
                </a:solidFill>
                <a:latin typeface="Verdana" pitchFamily="34" charset="0"/>
                <a:sym typeface="Trebuchet MS" pitchFamily="34" charset="0"/>
              </a:rPr>
              <a:t>Кругляшки - блинчики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4881" name="Rectangle 2"/>
          <p:cNvSpPr>
            <a:spLocks noGrp="1"/>
          </p:cNvSpPr>
          <p:nvPr>
            <p:ph type="title" idx="4294967295"/>
          </p:nvPr>
        </p:nvSpPr>
        <p:spPr>
          <a:xfrm>
            <a:off x="4510088" y="546100"/>
            <a:ext cx="7327900" cy="493713"/>
          </a:xfrm>
        </p:spPr>
        <p:txBody>
          <a:bodyPr/>
          <a:lstStyle/>
          <a:p>
            <a:r>
              <a:rPr lang="ru-RU" sz="3600" b="1" smtClean="0">
                <a:solidFill>
                  <a:schemeClr val="accent2"/>
                </a:solidFill>
                <a:latin typeface="Verdana" pitchFamily="34" charset="0"/>
              </a:rPr>
              <a:t>Казачий женский костюм</a:t>
            </a:r>
          </a:p>
        </p:txBody>
      </p:sp>
      <p:pic>
        <p:nvPicPr>
          <p:cNvPr id="1274885" name="Picture 2"/>
          <p:cNvPicPr>
            <a:picLocks noChangeAspect="1" noChangeArrowheads="1"/>
          </p:cNvPicPr>
          <p:nvPr/>
        </p:nvPicPr>
        <p:blipFill>
          <a:blip r:embed="rId2"/>
          <a:srcRect t="589"/>
          <a:stretch>
            <a:fillRect/>
          </a:stretch>
        </p:blipFill>
        <p:spPr bwMode="auto">
          <a:xfrm>
            <a:off x="3021013" y="1479550"/>
            <a:ext cx="3236912" cy="5097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74886" name="Picture 7" descr="i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2575" y="825500"/>
            <a:ext cx="2546350" cy="343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74887" name="Picture 7" descr="WhatsApp Image 2024-11-04 at 1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32525" y="1492250"/>
            <a:ext cx="3048000" cy="5100638"/>
          </a:xfrm>
          <a:prstGeom prst="rect">
            <a:avLst/>
          </a:prstGeom>
          <a:noFill/>
        </p:spPr>
      </p:pic>
      <p:pic>
        <p:nvPicPr>
          <p:cNvPr id="1274888" name="Picture 8" descr="6f42b761-c9cc-4f03-a310-98d1889ab66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255125" y="1477963"/>
            <a:ext cx="2936875" cy="5145087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0354" name="Rectangle 2"/>
          <p:cNvSpPr>
            <a:spLocks noGrp="1"/>
          </p:cNvSpPr>
          <p:nvPr>
            <p:ph type="title"/>
          </p:nvPr>
        </p:nvSpPr>
        <p:spPr>
          <a:xfrm>
            <a:off x="261938" y="460375"/>
            <a:ext cx="3278187" cy="876300"/>
          </a:xfrm>
        </p:spPr>
        <p:txBody>
          <a:bodyPr/>
          <a:lstStyle/>
          <a:p>
            <a:r>
              <a:rPr lang="ru-RU" sz="3200" b="1" smtClean="0">
                <a:solidFill>
                  <a:schemeClr val="bg1"/>
                </a:solidFill>
                <a:latin typeface="Verdana" pitchFamily="34" charset="0"/>
              </a:rPr>
              <a:t>Тряпичные куклы</a:t>
            </a:r>
          </a:p>
        </p:txBody>
      </p:sp>
      <p:pic>
        <p:nvPicPr>
          <p:cNvPr id="1380356" name="Picture 4" descr="WhatsApp Image 2024-10-16 at 1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614488"/>
            <a:ext cx="4937125" cy="4321175"/>
          </a:xfrm>
          <a:prstGeom prst="rect">
            <a:avLst/>
          </a:prstGeom>
          <a:noFill/>
        </p:spPr>
      </p:pic>
      <p:pic>
        <p:nvPicPr>
          <p:cNvPr id="1380357" name="Picture 5" descr="WhatsApp Image 2024-10-13 at 1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940800" y="1630363"/>
            <a:ext cx="3213100" cy="4302125"/>
          </a:xfrm>
          <a:prstGeom prst="rect">
            <a:avLst/>
          </a:prstGeom>
          <a:noFill/>
        </p:spPr>
      </p:pic>
      <p:pic>
        <p:nvPicPr>
          <p:cNvPr id="1380362" name="Picture 2"/>
          <p:cNvPicPr>
            <a:picLocks noChangeAspect="1" noChangeArrowheads="1"/>
          </p:cNvPicPr>
          <p:nvPr>
            <p:ph type="body" idx="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4241800" y="1609725"/>
            <a:ext cx="4843463" cy="4318000"/>
          </a:xfrm>
          <a:noFill/>
          <a:ln/>
        </p:spPr>
      </p:pic>
      <p:sp>
        <p:nvSpPr>
          <p:cNvPr id="1380363" name="Rectangle 11"/>
          <p:cNvSpPr>
            <a:spLocks/>
          </p:cNvSpPr>
          <p:nvPr/>
        </p:nvSpPr>
        <p:spPr bwMode="auto">
          <a:xfrm>
            <a:off x="4281488" y="555625"/>
            <a:ext cx="7480300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eaLnBrk="0" hangingPunct="0">
              <a:lnSpc>
                <a:spcPct val="90000"/>
              </a:lnSpc>
            </a:pPr>
            <a:r>
              <a:rPr lang="ru-RU" sz="3200" b="1">
                <a:solidFill>
                  <a:schemeClr val="accent2"/>
                </a:solidFill>
                <a:latin typeface="Verdana" pitchFamily="34" charset="0"/>
                <a:sym typeface="Trebuchet MS" pitchFamily="34" charset="0"/>
              </a:rPr>
              <a:t>Обрядовые. Игровые. Обереги.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8306" name="Rectangle 2"/>
          <p:cNvSpPr>
            <a:spLocks noGrp="1"/>
          </p:cNvSpPr>
          <p:nvPr>
            <p:ph type="title"/>
          </p:nvPr>
        </p:nvSpPr>
        <p:spPr>
          <a:xfrm>
            <a:off x="630238" y="622300"/>
            <a:ext cx="10933112" cy="328613"/>
          </a:xfrm>
        </p:spPr>
        <p:txBody>
          <a:bodyPr/>
          <a:lstStyle/>
          <a:p>
            <a:r>
              <a:rPr lang="ru-RU" smtClean="0"/>
              <a:t> </a:t>
            </a:r>
          </a:p>
        </p:txBody>
      </p:sp>
      <p:pic>
        <p:nvPicPr>
          <p:cNvPr id="1378309" name="Picture 5" descr="WhatsApp Image 2024-10-16 at 1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84625" y="1503363"/>
            <a:ext cx="5586413" cy="5029200"/>
          </a:xfrm>
          <a:prstGeom prst="rect">
            <a:avLst/>
          </a:prstGeom>
          <a:noFill/>
        </p:spPr>
      </p:pic>
      <p:sp>
        <p:nvSpPr>
          <p:cNvPr id="1378312" name="Rectangle 8"/>
          <p:cNvSpPr>
            <a:spLocks noChangeArrowheads="1"/>
          </p:cNvSpPr>
          <p:nvPr>
            <p:ph type="body" idx="1"/>
          </p:nvPr>
        </p:nvSpPr>
        <p:spPr bwMode="auto">
          <a:xfrm>
            <a:off x="3932238" y="544513"/>
            <a:ext cx="7158037" cy="650875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3600" b="1" smtClean="0">
                <a:solidFill>
                  <a:schemeClr val="accent2"/>
                </a:solidFill>
                <a:latin typeface="Verdana" pitchFamily="34" charset="0"/>
              </a:rPr>
              <a:t>Вышивка</a:t>
            </a:r>
          </a:p>
        </p:txBody>
      </p:sp>
      <p:pic>
        <p:nvPicPr>
          <p:cNvPr id="1378313" name="Picture 9" descr="33240b1d-2f0a-4550-9cea-29027f303cb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404350" y="1497013"/>
            <a:ext cx="2787650" cy="5035550"/>
          </a:xfrm>
          <a:prstGeom prst="rect">
            <a:avLst/>
          </a:prstGeom>
          <a:noFill/>
        </p:spPr>
      </p:pic>
      <p:pic>
        <p:nvPicPr>
          <p:cNvPr id="1378316" name="Picture 12" descr="13a97e09-5012-4434-ac8e-fb3691098b7a (1)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1519238"/>
            <a:ext cx="4014788" cy="5011737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8978" name="TextBox 1"/>
          <p:cNvSpPr txBox="1">
            <a:spLocks noChangeArrowheads="1"/>
          </p:cNvSpPr>
          <p:nvPr/>
        </p:nvSpPr>
        <p:spPr bwMode="auto">
          <a:xfrm>
            <a:off x="3789363" y="450850"/>
            <a:ext cx="5927725" cy="4910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 b="1" i="1">
                <a:solidFill>
                  <a:schemeClr val="accent2"/>
                </a:solidFill>
              </a:rPr>
              <a:t>Табачная Любовь Петровна </a:t>
            </a:r>
          </a:p>
          <a:p>
            <a:pPr algn="ctr"/>
            <a:r>
              <a:rPr lang="ru-RU" sz="2800" i="1">
                <a:solidFill>
                  <a:schemeClr val="accent2"/>
                </a:solidFill>
              </a:rPr>
              <a:t>учитель</a:t>
            </a:r>
          </a:p>
          <a:p>
            <a:pPr algn="ctr"/>
            <a:r>
              <a:rPr lang="ru-RU" sz="2800" b="1" i="1">
                <a:solidFill>
                  <a:schemeClr val="accent2"/>
                </a:solidFill>
              </a:rPr>
              <a:t>ГКОУ Краснодарского края специальная (коррекционная) </a:t>
            </a:r>
          </a:p>
          <a:p>
            <a:pPr algn="ctr"/>
            <a:r>
              <a:rPr lang="ru-RU" sz="2800" b="1" i="1">
                <a:solidFill>
                  <a:schemeClr val="accent2"/>
                </a:solidFill>
              </a:rPr>
              <a:t>школа - интернат № 28 </a:t>
            </a:r>
          </a:p>
          <a:p>
            <a:pPr algn="ctr"/>
            <a:r>
              <a:rPr lang="ru-RU" sz="2800" b="1" i="1">
                <a:solidFill>
                  <a:schemeClr val="accent2"/>
                </a:solidFill>
              </a:rPr>
              <a:t>п. Суворов - Черкесский</a:t>
            </a:r>
          </a:p>
          <a:p>
            <a:pPr algn="ctr"/>
            <a:endParaRPr lang="ru-RU" sz="2800" b="1" i="1">
              <a:solidFill>
                <a:schemeClr val="accent2"/>
              </a:solidFill>
            </a:endParaRPr>
          </a:p>
          <a:p>
            <a:pPr algn="ctr"/>
            <a:r>
              <a:rPr lang="ru-RU" sz="2000" i="1">
                <a:solidFill>
                  <a:schemeClr val="accent2"/>
                </a:solidFill>
              </a:rPr>
              <a:t>Краснодарский край город-курорт Анапа, поселок Суворов - Черкесский, </a:t>
            </a:r>
          </a:p>
          <a:p>
            <a:pPr algn="ctr"/>
            <a:r>
              <a:rPr lang="ru-RU" sz="2000" i="1">
                <a:solidFill>
                  <a:schemeClr val="accent2"/>
                </a:solidFill>
              </a:rPr>
              <a:t>улица Пушкина, дом 2</a:t>
            </a:r>
          </a:p>
          <a:p>
            <a:pPr algn="ctr"/>
            <a:r>
              <a:rPr lang="ru-RU" sz="2000" i="1">
                <a:solidFill>
                  <a:schemeClr val="accent2"/>
                </a:solidFill>
              </a:rPr>
              <a:t>тел.: +7(86133) 9-62-03</a:t>
            </a:r>
            <a:endParaRPr lang="ru-RU" sz="2000">
              <a:solidFill>
                <a:schemeClr val="accent2"/>
              </a:solidFill>
            </a:endParaRPr>
          </a:p>
          <a:p>
            <a:pPr algn="ctr"/>
            <a:endParaRPr lang="ru-RU" sz="2000">
              <a:solidFill>
                <a:schemeClr val="accent2"/>
              </a:solidFill>
            </a:endParaRPr>
          </a:p>
          <a:p>
            <a:pPr algn="ctr"/>
            <a:endParaRPr lang="ru-RU" altLang="ru-RU" sz="2000">
              <a:solidFill>
                <a:schemeClr val="accent2"/>
              </a:solidFill>
              <a:latin typeface="Myriad Pro"/>
            </a:endParaRPr>
          </a:p>
        </p:txBody>
      </p:sp>
      <p:pic>
        <p:nvPicPr>
          <p:cNvPr id="1278979" name="Рисунок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609138" y="2816225"/>
            <a:ext cx="1217612" cy="122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>
            <a:extLst>
              <a:ext uri="{FF2B5EF4-FFF2-40B4-BE49-F238E27FC236}"/>
            </a:extLst>
          </p:cNvPr>
          <p:cNvSpPr txBox="1"/>
          <p:nvPr/>
        </p:nvSpPr>
        <p:spPr>
          <a:xfrm>
            <a:off x="9636125" y="4049713"/>
            <a:ext cx="2254250" cy="738187"/>
          </a:xfrm>
          <a:prstGeom prst="rect">
            <a:avLst/>
          </a:prstGeom>
          <a:noFill/>
          <a:ln w="9525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rgbClr val="0070C0"/>
                </a:solidFill>
                <a:latin typeface="+mn-lt"/>
                <a:cs typeface="+mn-cs"/>
              </a:rPr>
              <a:t>Подписка на журнал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rgbClr val="0070C0"/>
                </a:solidFill>
                <a:latin typeface="+mn-lt"/>
                <a:cs typeface="+mn-cs"/>
              </a:rPr>
              <a:t>«Искусство в школе»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rgbClr val="0070C0"/>
                </a:solidFill>
                <a:latin typeface="+mn-lt"/>
                <a:cs typeface="+mn-cs"/>
              </a:rPr>
              <a:t>Почта России</a:t>
            </a:r>
          </a:p>
        </p:txBody>
      </p:sp>
      <p:pic>
        <p:nvPicPr>
          <p:cNvPr id="1278981" name="Рисунок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571038" y="795338"/>
            <a:ext cx="1241425" cy="122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>
            <a:extLst>
              <a:ext uri="{FF2B5EF4-FFF2-40B4-BE49-F238E27FC236}"/>
            </a:extLst>
          </p:cNvPr>
          <p:cNvSpPr txBox="1"/>
          <p:nvPr/>
        </p:nvSpPr>
        <p:spPr>
          <a:xfrm>
            <a:off x="9636125" y="2024063"/>
            <a:ext cx="2124075" cy="738187"/>
          </a:xfrm>
          <a:prstGeom prst="rect">
            <a:avLst/>
          </a:prstGeom>
          <a:noFill/>
          <a:ln w="9525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rgbClr val="0070C0"/>
                </a:solidFill>
                <a:latin typeface="+mn-lt"/>
                <a:cs typeface="+mn-cs"/>
              </a:rPr>
              <a:t>Официальный сайт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rgbClr val="0070C0"/>
                </a:solidFill>
                <a:latin typeface="+mn-lt"/>
                <a:cs typeface="+mn-cs"/>
              </a:rPr>
              <a:t>журнала «Искусство в школе»</a:t>
            </a:r>
          </a:p>
        </p:txBody>
      </p:sp>
    </p:spTree>
  </p:cSld>
  <p:clrMapOvr>
    <a:masterClrMapping/>
  </p:clrMapOvr>
  <p:transition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AGENDAWIZARD" val="element"/>
  <p:tag name="EE4P_AGENDAWIZARD_CONTENT" val="/DATE"/>
  <p:tag name="EE4P_AGENDAWIZARD_PROPERTIES" val="197.597/369.3848/123.634/115.6044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AGENDAWIZARD" val="element"/>
  <p:tag name="EE4P_AGENDAWIZARD_CONTENT" val="/DATE"/>
  <p:tag name="EE4P_AGENDAWIZARD_PROPERTIES" val="197.597/369.3848/123.634/115.6044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  <p:tag name="EE4P_MASTERWIZARD" val="TitleAndEndImages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AGENDAWIZARD" val="element"/>
  <p:tag name="EE4P_AGENDAWIZARD_CONTENT" val="/DATE"/>
  <p:tag name="EE4P_AGENDAWIZARD_PROPERTIES" val="197.597/369.3848/123.634/115.6044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  <p:tag name="EE4P_MASTERWIZARD" val="TitleAndEndImages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1_Prosv Grid 16:9 - 16631">
  <a:themeElements>
    <a:clrScheme name="Custom 90">
      <a:dk1>
        <a:srgbClr val="434343"/>
      </a:dk1>
      <a:lt1>
        <a:sysClr val="window" lastClr="FFFFFF"/>
      </a:lt1>
      <a:dk2>
        <a:srgbClr val="0F6FC6"/>
      </a:dk2>
      <a:lt2>
        <a:srgbClr val="F2F2F2"/>
      </a:lt2>
      <a:accent1>
        <a:srgbClr val="073763"/>
      </a:accent1>
      <a:accent2>
        <a:srgbClr val="0B5394"/>
      </a:accent2>
      <a:accent3>
        <a:srgbClr val="E7E200"/>
      </a:accent3>
      <a:accent4>
        <a:srgbClr val="7FC463"/>
      </a:accent4>
      <a:accent5>
        <a:srgbClr val="7F7F7F"/>
      </a:accent5>
      <a:accent6>
        <a:srgbClr val="019DD9"/>
      </a:accent6>
      <a:hlink>
        <a:srgbClr val="0075A2"/>
      </a:hlink>
      <a:folHlink>
        <a:srgbClr val="124964"/>
      </a:folHlink>
    </a:clrScheme>
    <a:fontScheme name="BCG Trebuchet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 w="9525" cap="rnd" cmpd="sng" algn="ctr">
          <a:solidFill>
            <a:schemeClr val="tx2"/>
          </a:solidFill>
          <a:prstDash val="solid"/>
          <a:round/>
          <a:headEnd type="none" w="med" len="med"/>
          <a:tailEnd type="none" w="med" len="med"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1200" dirty="0" smtClean="0">
            <a:solidFill>
              <a:srgbClr val="FFFFFF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accent5">
              <a:lumMod val="60000"/>
              <a:lumOff val="40000"/>
            </a:schemeClr>
          </a:solidFill>
          <a:miter lim="800000"/>
          <a:tailEnd type="none" w="med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 w="9525" cap="flat" cmpd="sng" algn="ctr">
          <a:solidFill>
            <a:schemeClr val="accent5">
              <a:lumMod val="60000"/>
              <a:lumOff val="40000"/>
            </a:schemeClr>
          </a:solidFill>
          <a:prstDash val="solid"/>
          <a:round/>
          <a:headEnd type="none" w="med" len="med"/>
          <a:tailEnd type="none" w="med" len="med"/>
        </a:ln>
      </a:spPr>
      <a:bodyPr wrap="square" lIns="0" tIns="0" rIns="0" bIns="0" rtlCol="0" anchor="ctr">
        <a:noAutofit/>
      </a:bodyPr>
      <a:lstStyle>
        <a:defPPr algn="ctr">
          <a:lnSpc>
            <a:spcPct val="90000"/>
          </a:lnSpc>
          <a:spcAft>
            <a:spcPts val="600"/>
          </a:spcAft>
          <a:defRPr sz="1200" dirty="0" err="1" smtClean="0"/>
        </a:defPPr>
      </a:lstStyle>
    </a:txDef>
  </a:objectDefaults>
  <a:extraClrSchemeLst/>
  <a:custClrLst>
    <a:custClr name="Custom Color">
      <a:srgbClr val="37373A"/>
    </a:custClr>
    <a:custClr name="Custom Color">
      <a:srgbClr val="2E3558"/>
    </a:custClr>
    <a:custClr name="Custom Color">
      <a:srgbClr val="30C1D7"/>
    </a:custClr>
    <a:custClr name="Custom Color">
      <a:srgbClr val="670F31"/>
    </a:custClr>
    <a:custClr name="Custom Color">
      <a:srgbClr val="E71C57"/>
    </a:custClr>
  </a:custClrLst>
  <a:extLst>
    <a:ext uri="{05A4C25C-085E-4340-85A3-A5531E510DB2}">
      <thm15:themeFamily xmlns="" xmlns:thm15="http://schemas.microsoft.com/office/thememl/2012/main" name="Blank_16x9.potx" id="{F1417891-ADEE-4A5A-84BF-A61365689D8D}" vid="{7D249777-7FCF-437A-B862-D77B0EF45DB4}"/>
    </a:ext>
  </a:extLst>
</a:theme>
</file>

<file path=ppt/theme/theme2.xml><?xml version="1.0" encoding="utf-8"?>
<a:theme xmlns:a="http://schemas.openxmlformats.org/drawingml/2006/main" name="Титульный слайд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Prosv Grid 16:9 - 16631">
  <a:themeElements>
    <a:clrScheme name="Custom 90">
      <a:dk1>
        <a:srgbClr val="434343"/>
      </a:dk1>
      <a:lt1>
        <a:sysClr val="window" lastClr="FFFFFF"/>
      </a:lt1>
      <a:dk2>
        <a:srgbClr val="0F6FC6"/>
      </a:dk2>
      <a:lt2>
        <a:srgbClr val="F2F2F2"/>
      </a:lt2>
      <a:accent1>
        <a:srgbClr val="073763"/>
      </a:accent1>
      <a:accent2>
        <a:srgbClr val="0B5394"/>
      </a:accent2>
      <a:accent3>
        <a:srgbClr val="E7E200"/>
      </a:accent3>
      <a:accent4>
        <a:srgbClr val="7FC463"/>
      </a:accent4>
      <a:accent5>
        <a:srgbClr val="7F7F7F"/>
      </a:accent5>
      <a:accent6>
        <a:srgbClr val="019DD9"/>
      </a:accent6>
      <a:hlink>
        <a:srgbClr val="0075A2"/>
      </a:hlink>
      <a:folHlink>
        <a:srgbClr val="124964"/>
      </a:folHlink>
    </a:clrScheme>
    <a:fontScheme name="BCG Trebuchet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 w="9525" cap="rnd" cmpd="sng" algn="ctr">
          <a:solidFill>
            <a:schemeClr val="tx2"/>
          </a:solidFill>
          <a:prstDash val="solid"/>
          <a:round/>
          <a:headEnd type="none" w="med" len="med"/>
          <a:tailEnd type="none" w="med" len="med"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1200" dirty="0" smtClean="0">
            <a:solidFill>
              <a:srgbClr val="FFFFFF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accent5">
              <a:lumMod val="60000"/>
              <a:lumOff val="40000"/>
            </a:schemeClr>
          </a:solidFill>
          <a:miter lim="800000"/>
          <a:tailEnd type="none" w="med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 w="9525" cap="flat" cmpd="sng" algn="ctr">
          <a:solidFill>
            <a:schemeClr val="accent5">
              <a:lumMod val="60000"/>
              <a:lumOff val="40000"/>
            </a:schemeClr>
          </a:solidFill>
          <a:prstDash val="solid"/>
          <a:round/>
          <a:headEnd type="none" w="med" len="med"/>
          <a:tailEnd type="none" w="med" len="med"/>
        </a:ln>
      </a:spPr>
      <a:bodyPr wrap="square" lIns="0" tIns="0" rIns="0" bIns="0" rtlCol="0" anchor="ctr">
        <a:noAutofit/>
      </a:bodyPr>
      <a:lstStyle>
        <a:defPPr algn="ctr">
          <a:lnSpc>
            <a:spcPct val="90000"/>
          </a:lnSpc>
          <a:spcAft>
            <a:spcPts val="600"/>
          </a:spcAft>
          <a:defRPr sz="1200" dirty="0" err="1" smtClean="0"/>
        </a:defPPr>
      </a:lstStyle>
    </a:txDef>
  </a:objectDefaults>
  <a:extraClrSchemeLst/>
  <a:custClrLst>
    <a:custClr name="Custom Color">
      <a:srgbClr val="37373A"/>
    </a:custClr>
    <a:custClr name="Custom Color">
      <a:srgbClr val="2E3558"/>
    </a:custClr>
    <a:custClr name="Custom Color">
      <a:srgbClr val="30C1D7"/>
    </a:custClr>
    <a:custClr name="Custom Color">
      <a:srgbClr val="670F31"/>
    </a:custClr>
    <a:custClr name="Custom Color">
      <a:srgbClr val="E71C57"/>
    </a:custClr>
  </a:custClrLst>
  <a:extLst>
    <a:ext uri="{05A4C25C-085E-4340-85A3-A5531E510DB2}">
      <thm15:themeFamily xmlns="" xmlns:thm15="http://schemas.microsoft.com/office/thememl/2012/main" name="Blank_16x9.potx" id="{F1417891-ADEE-4A5A-84BF-A61365689D8D}" vid="{7D249777-7FCF-437A-B862-D77B0EF45DB4}"/>
    </a:ext>
  </a:extLst>
</a:theme>
</file>

<file path=ppt/theme/theme4.xml><?xml version="1.0" encoding="utf-8"?>
<a:theme xmlns:a="http://schemas.openxmlformats.org/drawingml/2006/main" name="3_Prosv Grid 16:9 - 16631">
  <a:themeElements>
    <a:clrScheme name="Custom 90">
      <a:dk1>
        <a:srgbClr val="434343"/>
      </a:dk1>
      <a:lt1>
        <a:sysClr val="window" lastClr="FFFFFF"/>
      </a:lt1>
      <a:dk2>
        <a:srgbClr val="0F6FC6"/>
      </a:dk2>
      <a:lt2>
        <a:srgbClr val="F2F2F2"/>
      </a:lt2>
      <a:accent1>
        <a:srgbClr val="073763"/>
      </a:accent1>
      <a:accent2>
        <a:srgbClr val="0B5394"/>
      </a:accent2>
      <a:accent3>
        <a:srgbClr val="E7E200"/>
      </a:accent3>
      <a:accent4>
        <a:srgbClr val="7FC463"/>
      </a:accent4>
      <a:accent5>
        <a:srgbClr val="7F7F7F"/>
      </a:accent5>
      <a:accent6>
        <a:srgbClr val="019DD9"/>
      </a:accent6>
      <a:hlink>
        <a:srgbClr val="0075A2"/>
      </a:hlink>
      <a:folHlink>
        <a:srgbClr val="124964"/>
      </a:folHlink>
    </a:clrScheme>
    <a:fontScheme name="BCG Trebuchet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 w="9525" cap="rnd" cmpd="sng" algn="ctr">
          <a:solidFill>
            <a:schemeClr val="tx2"/>
          </a:solidFill>
          <a:prstDash val="solid"/>
          <a:round/>
          <a:headEnd type="none" w="med" len="med"/>
          <a:tailEnd type="none" w="med" len="med"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1200" dirty="0" smtClean="0">
            <a:solidFill>
              <a:srgbClr val="FFFFFF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accent5">
              <a:lumMod val="60000"/>
              <a:lumOff val="40000"/>
            </a:schemeClr>
          </a:solidFill>
          <a:miter lim="800000"/>
          <a:tailEnd type="none" w="med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 w="9525" cap="flat" cmpd="sng" algn="ctr">
          <a:solidFill>
            <a:schemeClr val="accent5">
              <a:lumMod val="60000"/>
              <a:lumOff val="40000"/>
            </a:schemeClr>
          </a:solidFill>
          <a:prstDash val="solid"/>
          <a:round/>
          <a:headEnd type="none" w="med" len="med"/>
          <a:tailEnd type="none" w="med" len="med"/>
        </a:ln>
      </a:spPr>
      <a:bodyPr wrap="square" lIns="0" tIns="0" rIns="0" bIns="0" rtlCol="0" anchor="ctr">
        <a:noAutofit/>
      </a:bodyPr>
      <a:lstStyle>
        <a:defPPr algn="ctr">
          <a:lnSpc>
            <a:spcPct val="90000"/>
          </a:lnSpc>
          <a:spcAft>
            <a:spcPts val="600"/>
          </a:spcAft>
          <a:defRPr sz="1200" dirty="0" err="1" smtClean="0"/>
        </a:defPPr>
      </a:lstStyle>
    </a:txDef>
  </a:objectDefaults>
  <a:extraClrSchemeLst/>
  <a:custClrLst>
    <a:custClr name="Custom Color">
      <a:srgbClr val="37373A"/>
    </a:custClr>
    <a:custClr name="Custom Color">
      <a:srgbClr val="2E3558"/>
    </a:custClr>
    <a:custClr name="Custom Color">
      <a:srgbClr val="30C1D7"/>
    </a:custClr>
    <a:custClr name="Custom Color">
      <a:srgbClr val="670F31"/>
    </a:custClr>
    <a:custClr name="Custom Color">
      <a:srgbClr val="E71C57"/>
    </a:custClr>
  </a:custClrLst>
  <a:extLst>
    <a:ext uri="{05A4C25C-085E-4340-85A3-A5531E510DB2}">
      <thm15:themeFamily xmlns="" xmlns:thm15="http://schemas.microsoft.com/office/thememl/2012/main" name="Blank_16x9.potx" id="{F1417891-ADEE-4A5A-84BF-A61365689D8D}" vid="{7D249777-7FCF-437A-B862-D77B0EF45DB4}"/>
    </a:ext>
  </a:extLst>
</a:theme>
</file>

<file path=ppt/theme/theme5.xml><?xml version="1.0" encoding="utf-8"?>
<a:theme xmlns:a="http://schemas.openxmlformats.org/drawingml/2006/main" name="4_Prosv Grid 16:9 - 16631">
  <a:themeElements>
    <a:clrScheme name="Custom 90">
      <a:dk1>
        <a:srgbClr val="434343"/>
      </a:dk1>
      <a:lt1>
        <a:sysClr val="window" lastClr="FFFFFF"/>
      </a:lt1>
      <a:dk2>
        <a:srgbClr val="0F6FC6"/>
      </a:dk2>
      <a:lt2>
        <a:srgbClr val="F2F2F2"/>
      </a:lt2>
      <a:accent1>
        <a:srgbClr val="073763"/>
      </a:accent1>
      <a:accent2>
        <a:srgbClr val="0B5394"/>
      </a:accent2>
      <a:accent3>
        <a:srgbClr val="E7E200"/>
      </a:accent3>
      <a:accent4>
        <a:srgbClr val="7FC463"/>
      </a:accent4>
      <a:accent5>
        <a:srgbClr val="7F7F7F"/>
      </a:accent5>
      <a:accent6>
        <a:srgbClr val="019DD9"/>
      </a:accent6>
      <a:hlink>
        <a:srgbClr val="0075A2"/>
      </a:hlink>
      <a:folHlink>
        <a:srgbClr val="124964"/>
      </a:folHlink>
    </a:clrScheme>
    <a:fontScheme name="BCG Trebuchet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 w="9525" cap="rnd" cmpd="sng" algn="ctr">
          <a:solidFill>
            <a:schemeClr val="tx2"/>
          </a:solidFill>
          <a:prstDash val="solid"/>
          <a:round/>
          <a:headEnd type="none" w="med" len="med"/>
          <a:tailEnd type="none" w="med" len="med"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1200" dirty="0" smtClean="0">
            <a:solidFill>
              <a:srgbClr val="FFFFFF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accent5">
              <a:lumMod val="60000"/>
              <a:lumOff val="40000"/>
            </a:schemeClr>
          </a:solidFill>
          <a:miter lim="800000"/>
          <a:tailEnd type="none" w="med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 w="9525" cap="flat" cmpd="sng" algn="ctr">
          <a:solidFill>
            <a:schemeClr val="accent5">
              <a:lumMod val="60000"/>
              <a:lumOff val="40000"/>
            </a:schemeClr>
          </a:solidFill>
          <a:prstDash val="solid"/>
          <a:round/>
          <a:headEnd type="none" w="med" len="med"/>
          <a:tailEnd type="none" w="med" len="med"/>
        </a:ln>
      </a:spPr>
      <a:bodyPr wrap="square" lIns="0" tIns="0" rIns="0" bIns="0" rtlCol="0" anchor="ctr">
        <a:noAutofit/>
      </a:bodyPr>
      <a:lstStyle>
        <a:defPPr algn="ctr">
          <a:lnSpc>
            <a:spcPct val="90000"/>
          </a:lnSpc>
          <a:spcAft>
            <a:spcPts val="600"/>
          </a:spcAft>
          <a:defRPr sz="1200" dirty="0" err="1" smtClean="0"/>
        </a:defPPr>
      </a:lstStyle>
    </a:txDef>
  </a:objectDefaults>
  <a:extraClrSchemeLst/>
  <a:custClrLst>
    <a:custClr name="Custom Color">
      <a:srgbClr val="37373A"/>
    </a:custClr>
    <a:custClr name="Custom Color">
      <a:srgbClr val="2E3558"/>
    </a:custClr>
    <a:custClr name="Custom Color">
      <a:srgbClr val="30C1D7"/>
    </a:custClr>
    <a:custClr name="Custom Color">
      <a:srgbClr val="670F31"/>
    </a:custClr>
    <a:custClr name="Custom Color">
      <a:srgbClr val="E71C57"/>
    </a:custClr>
  </a:custClrLst>
  <a:extLst>
    <a:ext uri="{05A4C25C-085E-4340-85A3-A5531E510DB2}">
      <thm15:themeFamily xmlns="" xmlns:thm15="http://schemas.microsoft.com/office/thememl/2012/main" name="Blank_16x9.potx" id="{F1417891-ADEE-4A5A-84BF-A61365689D8D}" vid="{7D249777-7FCF-437A-B862-D77B0EF45DB4}"/>
    </a:ext>
  </a:extLst>
</a:theme>
</file>

<file path=ppt/theme/theme6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7873</TotalTime>
  <Words>135</Words>
  <Application>Microsoft Office PowerPoint</Application>
  <PresentationFormat>Произвольный</PresentationFormat>
  <Paragraphs>46</Paragraphs>
  <Slides>13</Slides>
  <Notes>3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7</vt:i4>
      </vt:variant>
      <vt:variant>
        <vt:lpstr>Шаблон оформления</vt:lpstr>
      </vt:variant>
      <vt:variant>
        <vt:i4>100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21" baseType="lpstr">
      <vt:lpstr>Arial</vt:lpstr>
      <vt:lpstr>Trebuchet MS</vt:lpstr>
      <vt:lpstr>Calibri</vt:lpstr>
      <vt:lpstr>Calibri Light</vt:lpstr>
      <vt:lpstr>Times New Roman</vt:lpstr>
      <vt:lpstr>Verdana</vt:lpstr>
      <vt:lpstr>Myriad Pro</vt:lpstr>
      <vt:lpstr>1_Prosv Grid 16:9 - 16631</vt:lpstr>
      <vt:lpstr>Титульный слайд</vt:lpstr>
      <vt:lpstr>2_Prosv Grid 16:9 - 16631</vt:lpstr>
      <vt:lpstr>3_Prosv Grid 16:9 - 16631</vt:lpstr>
      <vt:lpstr>4_Prosv Grid 16:9 - 16631</vt:lpstr>
      <vt:lpstr>1_Prosv Grid 16:9 - 16631</vt:lpstr>
      <vt:lpstr>1_Prosv Grid 16:9 - 16631</vt:lpstr>
      <vt:lpstr>1_Prosv Grid 16:9 - 16631</vt:lpstr>
      <vt:lpstr>1_Prosv Grid 16:9 - 16631</vt:lpstr>
      <vt:lpstr>1_Prosv Grid 16:9 - 16631</vt:lpstr>
      <vt:lpstr>1_Prosv Grid 16:9 - 16631</vt:lpstr>
      <vt:lpstr>1_Prosv Grid 16:9 - 16631</vt:lpstr>
      <vt:lpstr>2_Prosv Grid 16:9 - 16631</vt:lpstr>
      <vt:lpstr>2_Prosv Grid 16:9 - 16631</vt:lpstr>
      <vt:lpstr>2_Prosv Grid 16:9 - 16631</vt:lpstr>
      <vt:lpstr>2_Prosv Grid 16:9 - 16631</vt:lpstr>
      <vt:lpstr>2_Prosv Grid 16:9 - 16631</vt:lpstr>
      <vt:lpstr>2_Prosv Grid 16:9 - 16631</vt:lpstr>
      <vt:lpstr>2_Prosv Grid 16:9 - 16631</vt:lpstr>
      <vt:lpstr>3_Prosv Grid 16:9 - 16631</vt:lpstr>
      <vt:lpstr>3_Prosv Grid 16:9 - 16631</vt:lpstr>
      <vt:lpstr>3_Prosv Grid 16:9 - 16631</vt:lpstr>
      <vt:lpstr>3_Prosv Grid 16:9 - 16631</vt:lpstr>
      <vt:lpstr>3_Prosv Grid 16:9 - 16631</vt:lpstr>
      <vt:lpstr>3_Prosv Grid 16:9 - 16631</vt:lpstr>
      <vt:lpstr>3_Prosv Grid 16:9 - 16631</vt:lpstr>
      <vt:lpstr>3_Prosv Grid 16:9 - 16631</vt:lpstr>
      <vt:lpstr>3_Prosv Grid 16:9 - 16631</vt:lpstr>
      <vt:lpstr>3_Prosv Grid 16:9 - 16631</vt:lpstr>
      <vt:lpstr>3_Prosv Grid 16:9 - 16631</vt:lpstr>
      <vt:lpstr>3_Prosv Grid 16:9 - 16631</vt:lpstr>
      <vt:lpstr>3_Prosv Grid 16:9 - 16631</vt:lpstr>
      <vt:lpstr>3_Prosv Grid 16:9 - 16631</vt:lpstr>
      <vt:lpstr>3_Prosv Grid 16:9 - 16631</vt:lpstr>
      <vt:lpstr>3_Prosv Grid 16:9 - 16631</vt:lpstr>
      <vt:lpstr>3_Prosv Grid 16:9 - 16631</vt:lpstr>
      <vt:lpstr>3_Prosv Grid 16:9 - 16631</vt:lpstr>
      <vt:lpstr>3_Prosv Grid 16:9 - 16631</vt:lpstr>
      <vt:lpstr>3_Prosv Grid 16:9 - 16631</vt:lpstr>
      <vt:lpstr>3_Prosv Grid 16:9 - 16631</vt:lpstr>
      <vt:lpstr>3_Prosv Grid 16:9 - 16631</vt:lpstr>
      <vt:lpstr>3_Prosv Grid 16:9 - 16631</vt:lpstr>
      <vt:lpstr>3_Prosv Grid 16:9 - 16631</vt:lpstr>
      <vt:lpstr>3_Prosv Grid 16:9 - 16631</vt:lpstr>
      <vt:lpstr>3_Prosv Grid 16:9 - 16631</vt:lpstr>
      <vt:lpstr>3_Prosv Grid 16:9 - 16631</vt:lpstr>
      <vt:lpstr>3_Prosv Grid 16:9 - 16631</vt:lpstr>
      <vt:lpstr>3_Prosv Grid 16:9 - 16631</vt:lpstr>
      <vt:lpstr>3_Prosv Grid 16:9 - 16631</vt:lpstr>
      <vt:lpstr>3_Prosv Grid 16:9 - 16631</vt:lpstr>
      <vt:lpstr>3_Prosv Grid 16:9 - 16631</vt:lpstr>
      <vt:lpstr>3_Prosv Grid 16:9 - 16631</vt:lpstr>
      <vt:lpstr>3_Prosv Grid 16:9 - 16631</vt:lpstr>
      <vt:lpstr>3_Prosv Grid 16:9 - 16631</vt:lpstr>
      <vt:lpstr>3_Prosv Grid 16:9 - 16631</vt:lpstr>
      <vt:lpstr>3_Prosv Grid 16:9 - 16631</vt:lpstr>
      <vt:lpstr>3_Prosv Grid 16:9 - 16631</vt:lpstr>
      <vt:lpstr>3_Prosv Grid 16:9 - 16631</vt:lpstr>
      <vt:lpstr>3_Prosv Grid 16:9 - 16631</vt:lpstr>
      <vt:lpstr>3_Prosv Grid 16:9 - 16631</vt:lpstr>
      <vt:lpstr>3_Prosv Grid 16:9 - 16631</vt:lpstr>
      <vt:lpstr>3_Prosv Grid 16:9 - 16631</vt:lpstr>
      <vt:lpstr>3_Prosv Grid 16:9 - 16631</vt:lpstr>
      <vt:lpstr>3_Prosv Grid 16:9 - 16631</vt:lpstr>
      <vt:lpstr>3_Prosv Grid 16:9 - 16631</vt:lpstr>
      <vt:lpstr>3_Prosv Grid 16:9 - 16631</vt:lpstr>
      <vt:lpstr>3_Prosv Grid 16:9 - 16631</vt:lpstr>
      <vt:lpstr>3_Prosv Grid 16:9 - 16631</vt:lpstr>
      <vt:lpstr>3_Prosv Grid 16:9 - 16631</vt:lpstr>
      <vt:lpstr>3_Prosv Grid 16:9 - 16631</vt:lpstr>
      <vt:lpstr>3_Prosv Grid 16:9 - 16631</vt:lpstr>
      <vt:lpstr>3_Prosv Grid 16:9 - 16631</vt:lpstr>
      <vt:lpstr>3_Prosv Grid 16:9 - 16631</vt:lpstr>
      <vt:lpstr>3_Prosv Grid 16:9 - 16631</vt:lpstr>
      <vt:lpstr>3_Prosv Grid 16:9 - 16631</vt:lpstr>
      <vt:lpstr>3_Prosv Grid 16:9 - 16631</vt:lpstr>
      <vt:lpstr>3_Prosv Grid 16:9 - 16631</vt:lpstr>
      <vt:lpstr>3_Prosv Grid 16:9 - 16631</vt:lpstr>
      <vt:lpstr>3_Prosv Grid 16:9 - 16631</vt:lpstr>
      <vt:lpstr>3_Prosv Grid 16:9 - 16631</vt:lpstr>
      <vt:lpstr>3_Prosv Grid 16:9 - 16631</vt:lpstr>
      <vt:lpstr>3_Prosv Grid 16:9 - 16631</vt:lpstr>
      <vt:lpstr>3_Prosv Grid 16:9 - 16631</vt:lpstr>
      <vt:lpstr>3_Prosv Grid 16:9 - 16631</vt:lpstr>
      <vt:lpstr>3_Prosv Grid 16:9 - 16631</vt:lpstr>
      <vt:lpstr>3_Prosv Grid 16:9 - 16631</vt:lpstr>
      <vt:lpstr>4_Prosv Grid 16:9 - 16631</vt:lpstr>
      <vt:lpstr>4_Prosv Grid 16:9 - 16631</vt:lpstr>
      <vt:lpstr>4_Prosv Grid 16:9 - 16631</vt:lpstr>
      <vt:lpstr>4_Prosv Grid 16:9 - 16631</vt:lpstr>
      <vt:lpstr>4_Prosv Grid 16:9 - 16631</vt:lpstr>
      <vt:lpstr>4_Prosv Grid 16:9 - 16631</vt:lpstr>
      <vt:lpstr>4_Prosv Grid 16:9 - 16631</vt:lpstr>
      <vt:lpstr>4_Prosv Grid 16:9 - 16631</vt:lpstr>
      <vt:lpstr>4_Prosv Grid 16:9 - 16631</vt:lpstr>
      <vt:lpstr>4_Prosv Grid 16:9 - 16631</vt:lpstr>
      <vt:lpstr>4_Prosv Grid 16:9 - 16631</vt:lpstr>
      <vt:lpstr>4_Prosv Grid 16:9 - 16631</vt:lpstr>
      <vt:lpstr>4_Prosv Grid 16:9 - 16631</vt:lpstr>
      <vt:lpstr>4_Prosv Grid 16:9 - 16631</vt:lpstr>
      <vt:lpstr>Слайд think-cell</vt:lpstr>
      <vt:lpstr>Слайд 1</vt:lpstr>
      <vt:lpstr>Слайд 2</vt:lpstr>
      <vt:lpstr>Слайд 3</vt:lpstr>
      <vt:lpstr>Кубанская хата. Петриковская роспись.</vt:lpstr>
      <vt:lpstr>Убранство кубанской хаты</vt:lpstr>
      <vt:lpstr>Макет кубанской хаты</vt:lpstr>
      <vt:lpstr>Изображение детьми убранства кубанской хаты</vt:lpstr>
      <vt:lpstr>Плетение. Вязание.</vt:lpstr>
      <vt:lpstr>Коврики</vt:lpstr>
      <vt:lpstr>Казачий женский костюм</vt:lpstr>
      <vt:lpstr>Тряпичные куклы</vt:lpstr>
      <vt:lpstr> </vt:lpstr>
      <vt:lpstr>Слайд 13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Колычева Лариса Николаевна</dc:creator>
  <cp:lastModifiedBy>Эд</cp:lastModifiedBy>
  <cp:revision>866</cp:revision>
  <cp:lastPrinted>2024-02-16T08:03:37Z</cp:lastPrinted>
  <dcterms:created xsi:type="dcterms:W3CDTF">2023-07-10T13:04:57Z</dcterms:created>
  <dcterms:modified xsi:type="dcterms:W3CDTF">2024-11-04T16:32:47Z</dcterms:modified>
</cp:coreProperties>
</file>