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8" r:id="rId3"/>
    <p:sldId id="266" r:id="rId4"/>
    <p:sldId id="267" r:id="rId5"/>
    <p:sldId id="265" r:id="rId6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3708"/>
    <a:srgbClr val="AE154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65"/>
  </p:normalViewPr>
  <p:slideViewPr>
    <p:cSldViewPr snapToGrid="0" snapToObjects="1">
      <p:cViewPr varScale="1">
        <p:scale>
          <a:sx n="61" d="100"/>
          <a:sy n="61" d="100"/>
        </p:scale>
        <p:origin x="-110" y="-5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D2C13-D59F-4F2E-BCEA-32D5AD661576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E9E5D-5A75-4264-9B57-EC2B7B0102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C9975-007B-4558-ADF7-A943B342C31B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85F14-BE25-4E20-952E-552B977E9D7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F7005-5B22-4676-B84C-4075EC4D9D8E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53DAE-586A-4E3B-8E06-D6509E25B92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12F74-5EB4-48DD-B0C3-3AB54DA973A3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6552-71AC-4184-AC33-3AE907DDEFA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56856-957D-4F42-A154-5F81C05CC2EA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5B574-06B0-4D35-9D9B-D93B6D0DBA8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BD98B-A4B2-4A71-8E05-675121D14771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D58F0-7012-40F9-9F1A-1BE11616B51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0A16B-DFC1-4487-B7AD-FDDC6A88B758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0E28A-5650-40A4-8C8C-56C96EE8068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7881D-EA49-4F05-B063-AAC0CF16D8CE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9D26F-BDFB-426B-BDE6-D35406F83AA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861FB-BA9D-42BC-9703-DECF79E9DB8A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3C1A-233B-496C-8F5C-915E7E690B0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D66BE-455C-4552-BB1F-8DE791904FC6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59A7-8F03-49DA-93C9-12C38836DE8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7A8EB-4426-4CF0-BD88-A84C5EAF371A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EC61C-78FA-4BB7-A59E-430F037CD17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uk-UA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uk-UA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9285E8-569E-439C-BA51-4ECD38A89900}" type="datetimeFigureOut">
              <a:rPr lang="uk-UA"/>
              <a:pPr>
                <a:defRPr/>
              </a:pPr>
              <a:t>23.04.2025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C0D26A-8D54-49BF-91F8-D433A1A94F7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smtClean="0">
                <a:solidFill>
                  <a:srgbClr val="BC3708"/>
                </a:solidFill>
              </a:rPr>
              <a:t>Мы - за мир и сохранение природы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3315" name="Picture 4" descr="31ed45a12818e1dd22538d71c4ee50c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95363"/>
            <a:ext cx="10599738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838200" y="5886450"/>
            <a:ext cx="105997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Clr>
                <a:srgbClr val="FF5881"/>
              </a:buClr>
              <a:buSzPts val="1400"/>
              <a:buFont typeface="Quicksand"/>
              <a:buNone/>
            </a:pPr>
            <a:r>
              <a:rPr lang="ru-RU" sz="2000" b="1">
                <a:solidFill>
                  <a:srgbClr val="000000"/>
                </a:solidFill>
                <a:sym typeface="Quicksand"/>
              </a:rPr>
              <a:t>ГКОУ школа-интернат №28 п. Суворов - Черкесский</a:t>
            </a:r>
            <a:r>
              <a:rPr lang="ru-RU">
                <a:sym typeface="Quicksan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pPr algn="ctr"/>
            <a:r>
              <a:rPr lang="ru-RU" sz="4000" b="1" smtClean="0">
                <a:solidFill>
                  <a:srgbClr val="BC3708"/>
                </a:solidFill>
              </a:rPr>
              <a:t>Ученики 1 класса за творческой работой посвящённая Международному дню Земли </a:t>
            </a:r>
          </a:p>
        </p:txBody>
      </p:sp>
      <p:sp>
        <p:nvSpPr>
          <p:cNvPr id="14338" name="Rectangle 3"/>
          <p:cNvSpPr>
            <a:spLocks noGrp="1"/>
          </p:cNvSpPr>
          <p:nvPr>
            <p:ph type="body" idx="4294967295"/>
          </p:nvPr>
        </p:nvSpPr>
        <p:spPr>
          <a:xfrm>
            <a:off x="846138" y="1825625"/>
            <a:ext cx="10515600" cy="43513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4339" name="Picture 5" descr="b6242f95-8f5f-4ce8-a606-05bb321ff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3938" y="1825625"/>
            <a:ext cx="5249862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342db2c1-351d-4bc7-8b62-004c9b8039b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138" y="1825625"/>
            <a:ext cx="5402262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4" descr="c6fb83ac-34cf-44ce-a69a-1a9feff8d7a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3613" y="939800"/>
            <a:ext cx="5310187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30ac2431-26e3-4af9-8edf-d4621b59e3b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39800"/>
            <a:ext cx="5205413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BC3708"/>
                </a:solidFill>
              </a:rPr>
              <a:t>Макет Земли – коллективная творческая работа</a:t>
            </a:r>
          </a:p>
        </p:txBody>
      </p:sp>
      <p:pic>
        <p:nvPicPr>
          <p:cNvPr id="16386" name="Picture 4" descr="2efd1fee-88af-489d-b125-869bbd5aff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7575" y="1257300"/>
            <a:ext cx="4652963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 descr="ead6f5ad-2c0e-4f30-8d47-23fd27eaf12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5963" y="1257300"/>
            <a:ext cx="4011612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838200" y="6175375"/>
            <a:ext cx="11074400" cy="630238"/>
          </a:xfrm>
        </p:spPr>
        <p:txBody>
          <a:bodyPr/>
          <a:lstStyle/>
          <a:p>
            <a:pPr algn="ctr"/>
            <a:r>
              <a:rPr lang="ru-RU" sz="4000" b="1" smtClean="0"/>
              <a:t> </a:t>
            </a:r>
            <a:r>
              <a:rPr lang="ru-RU" sz="4000" b="1" smtClean="0">
                <a:solidFill>
                  <a:srgbClr val="BC3708"/>
                </a:solidFill>
              </a:rPr>
              <a:t>руководитель: Любовь Петровна Табачная</a:t>
            </a:r>
            <a:r>
              <a:rPr lang="ru-RU" sz="4000" smtClean="0"/>
              <a:t> </a:t>
            </a:r>
          </a:p>
        </p:txBody>
      </p:sp>
      <p:pic>
        <p:nvPicPr>
          <p:cNvPr id="17410" name="Picture 4" descr="4003d049-f443-4d5e-9e83-e77e201fcbe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0" y="365125"/>
            <a:ext cx="8113713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61D4D"/>
      </a:accent1>
      <a:accent2>
        <a:srgbClr val="5984B6"/>
      </a:accent2>
      <a:accent3>
        <a:srgbClr val="A5A5A5"/>
      </a:accent3>
      <a:accent4>
        <a:srgbClr val="F05F9B"/>
      </a:accent4>
      <a:accent5>
        <a:srgbClr val="9FB9CC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31</Words>
  <Application>Microsoft Macintosh PowerPoint</Application>
  <PresentationFormat>Произвольный</PresentationFormat>
  <Paragraphs>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 Light</vt:lpstr>
      <vt:lpstr>Calibri</vt:lpstr>
      <vt:lpstr>Quicksand</vt:lpstr>
      <vt:lpstr>Office Theme</vt:lpstr>
      <vt:lpstr>Office Theme</vt:lpstr>
      <vt:lpstr>Мы - за мир и сохранение природы</vt:lpstr>
      <vt:lpstr>Ученики 1 класса за творческой работой посвящённая Международному дню Земли </vt:lpstr>
      <vt:lpstr>Слайд 3</vt:lpstr>
      <vt:lpstr>Макет Земли – коллективная творческая работа</vt:lpstr>
      <vt:lpstr> руководитель: Любовь Петровна Табачная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Эд</cp:lastModifiedBy>
  <cp:revision>3</cp:revision>
  <dcterms:created xsi:type="dcterms:W3CDTF">2024-04-25T08:18:37Z</dcterms:created>
  <dcterms:modified xsi:type="dcterms:W3CDTF">2025-04-23T20:24:04Z</dcterms:modified>
</cp:coreProperties>
</file>