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1"/>
  </p:notesMasterIdLst>
  <p:sldIdLst>
    <p:sldId id="256" r:id="rId2"/>
    <p:sldId id="291" r:id="rId3"/>
    <p:sldId id="327" r:id="rId4"/>
    <p:sldId id="328" r:id="rId5"/>
    <p:sldId id="330" r:id="rId6"/>
    <p:sldId id="331" r:id="rId7"/>
    <p:sldId id="332" r:id="rId8"/>
    <p:sldId id="333" r:id="rId9"/>
    <p:sldId id="334" r:id="rId10"/>
  </p:sldIdLst>
  <p:sldSz cx="9144000" cy="5143500" type="screen16x9"/>
  <p:notesSz cx="6858000" cy="9144000"/>
  <p:embeddedFontLst>
    <p:embeddedFont>
      <p:font typeface="Londrina Solid" charset="0"/>
      <p:regular r:id="rId12"/>
    </p:embeddedFont>
    <p:embeddedFont>
      <p:font typeface="Chelsea Market" charset="0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Quicksand" charset="0"/>
      <p:regular r:id="rId18"/>
      <p:bold r:id="rId19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9900"/>
    <a:srgbClr val="99CC00"/>
  </p:clrMru>
</p:presentationPr>
</file>

<file path=ppt/tableStyles.xml><?xml version="1.0" encoding="utf-8"?>
<a:tblStyleLst xmlns:a="http://schemas.openxmlformats.org/drawingml/2006/main" def="{37A032EC-AF73-4A55-B89F-82A548359134}">
  <a:tblStyle styleId="{37A032EC-AF73-4A55-B89F-82A54835913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350" y="-2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19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Google Shape;571;p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11266" name="Google Shape;57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6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2.png"/><Relationship Id="rId1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6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2.png"/><Relationship Id="rId1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;p2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oogle Shape;12;p2"/>
          <p:cNvGrpSpPr>
            <a:grpSpLocks/>
          </p:cNvGrpSpPr>
          <p:nvPr/>
        </p:nvGrpSpPr>
        <p:grpSpPr bwMode="auto">
          <a:xfrm>
            <a:off x="-33338" y="155575"/>
            <a:ext cx="9177338" cy="4987925"/>
            <a:chOff x="-33250" y="155652"/>
            <a:chExt cx="9177250" cy="4987848"/>
          </a:xfrm>
        </p:grpSpPr>
        <p:pic>
          <p:nvPicPr>
            <p:cNvPr id="6" name="Google Shape;13;p2"/>
            <p:cNvPicPr preferRelativeResize="0">
              <a:picLocks noChangeAspect="1" noChangeArrowheads="1"/>
            </p:cNvPicPr>
            <p:nvPr/>
          </p:nvPicPr>
          <p:blipFill>
            <a:blip r:embed="rId3"/>
            <a:srcRect l="18890"/>
            <a:stretch>
              <a:fillRect/>
            </a:stretch>
          </p:blipFill>
          <p:spPr bwMode="auto">
            <a:xfrm>
              <a:off x="0" y="2646050"/>
              <a:ext cx="774975" cy="1637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Google Shape;14;p2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33250" y="2918724"/>
              <a:ext cx="1242350" cy="2081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Google Shape;15;p2"/>
            <p:cNvPicPr preferRelativeResize="0">
              <a:picLocks noChangeAspect="1" noChangeArrowheads="1"/>
            </p:cNvPicPr>
            <p:nvPr/>
          </p:nvPicPr>
          <p:blipFill>
            <a:blip r:embed="rId5"/>
            <a:srcRect l="14148" b="13313"/>
            <a:stretch>
              <a:fillRect/>
            </a:stretch>
          </p:blipFill>
          <p:spPr bwMode="auto">
            <a:xfrm>
              <a:off x="0" y="4163775"/>
              <a:ext cx="1094500" cy="97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Google Shape;16;p2"/>
            <p:cNvPicPr preferRelativeResize="0">
              <a:picLocks noChangeAspect="1" noChangeArrowheads="1"/>
            </p:cNvPicPr>
            <p:nvPr/>
          </p:nvPicPr>
          <p:blipFill>
            <a:blip r:embed="rId4"/>
            <a:srcRect b="16492"/>
            <a:stretch>
              <a:fillRect/>
            </a:stretch>
          </p:blipFill>
          <p:spPr bwMode="auto">
            <a:xfrm rot="-5400004">
              <a:off x="8007200" y="122276"/>
              <a:ext cx="947675" cy="1325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Google Shape;17;p2"/>
            <p:cNvPicPr preferRelativeResize="0">
              <a:picLocks noChangeAspect="1" noChangeArrowheads="1"/>
            </p:cNvPicPr>
            <p:nvPr/>
          </p:nvPicPr>
          <p:blipFill>
            <a:blip r:embed="rId5"/>
            <a:srcRect l="17924"/>
            <a:stretch>
              <a:fillRect/>
            </a:stretch>
          </p:blipFill>
          <p:spPr bwMode="auto">
            <a:xfrm rot="10800000">
              <a:off x="7725450" y="889350"/>
              <a:ext cx="1418550" cy="1532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Google Shape;18;p2"/>
            <p:cNvPicPr preferRelativeResize="0">
              <a:picLocks noChangeAspect="1" noChangeArrowheads="1"/>
            </p:cNvPicPr>
            <p:nvPr/>
          </p:nvPicPr>
          <p:blipFill>
            <a:blip r:embed="rId6"/>
            <a:srcRect r="20255" b="23914"/>
            <a:stretch>
              <a:fillRect/>
            </a:stretch>
          </p:blipFill>
          <p:spPr bwMode="auto">
            <a:xfrm>
              <a:off x="6550025" y="3404246"/>
              <a:ext cx="2593975" cy="1739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Google Shape;19;p2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401637" y="4441783"/>
              <a:ext cx="373211" cy="373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Google Shape;20;p2"/>
            <p:cNvPicPr preferRelativeResize="0"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492176" y="4510147"/>
              <a:ext cx="416982" cy="416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Google Shape;21;p2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404788" y="155652"/>
              <a:ext cx="373211" cy="373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Google Shape;22;p2"/>
            <p:cNvPicPr preferRelativeResize="0"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685122" y="155661"/>
              <a:ext cx="258741" cy="258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Google Shape;23;p2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194713" y="155652"/>
              <a:ext cx="373211" cy="373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Google Shape;24;p2"/>
            <p:cNvPicPr preferRelativeResize="0"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049138" y="4426815"/>
              <a:ext cx="403160" cy="403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Google Shape;25;p2"/>
            <p:cNvPicPr preferRelativeResize="0"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8060677" y="4363353"/>
              <a:ext cx="340958" cy="34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455">
            <a:off x="2307186" y="3453814"/>
            <a:ext cx="4529400" cy="426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004900" y="1261222"/>
            <a:ext cx="5134200" cy="22524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1;p7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oogle Shape;94;p7"/>
          <p:cNvGrpSpPr>
            <a:grpSpLocks/>
          </p:cNvGrpSpPr>
          <p:nvPr/>
        </p:nvGrpSpPr>
        <p:grpSpPr bwMode="auto">
          <a:xfrm>
            <a:off x="0" y="-22225"/>
            <a:ext cx="9020175" cy="5180013"/>
            <a:chOff x="-1" y="-22975"/>
            <a:chExt cx="9020150" cy="5180300"/>
          </a:xfrm>
        </p:grpSpPr>
        <p:pic>
          <p:nvPicPr>
            <p:cNvPr id="6" name="Google Shape;95;p7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528200" y="3115778"/>
              <a:ext cx="491949" cy="491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Google Shape;96;p7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6976" y="2139278"/>
              <a:ext cx="463398" cy="463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Google Shape;97;p7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6613" y="2795653"/>
              <a:ext cx="463398" cy="463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Google Shape;98;p7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789708" y="4398158"/>
              <a:ext cx="327234" cy="410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Google Shape;99;p7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105275" y="-22975"/>
              <a:ext cx="537225" cy="70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Google Shape;100;p7"/>
            <p:cNvPicPr preferRelativeResize="0"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8327035" y="3954759"/>
              <a:ext cx="456904" cy="649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Google Shape;101;p7"/>
            <p:cNvPicPr preferRelativeResize="0">
              <a:picLocks noChangeAspect="1" noChangeArrowheads="1"/>
            </p:cNvPicPr>
            <p:nvPr/>
          </p:nvPicPr>
          <p:blipFill>
            <a:blip r:embed="rId9"/>
            <a:srcRect l="35786"/>
            <a:stretch>
              <a:fillRect/>
            </a:stretch>
          </p:blipFill>
          <p:spPr bwMode="auto">
            <a:xfrm>
              <a:off x="-1" y="3551100"/>
              <a:ext cx="596625" cy="159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Google Shape;102;p7"/>
            <p:cNvPicPr preferRelativeResize="0">
              <a:picLocks noChangeAspect="1" noChangeArrowheads="1"/>
            </p:cNvPicPr>
            <p:nvPr/>
          </p:nvPicPr>
          <p:blipFill>
            <a:blip r:embed="rId10"/>
            <a:srcRect l="7484" b="6664"/>
            <a:stretch>
              <a:fillRect/>
            </a:stretch>
          </p:blipFill>
          <p:spPr bwMode="auto">
            <a:xfrm rot="5400000" flipH="1">
              <a:off x="303450" y="3974525"/>
              <a:ext cx="879350" cy="148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Google Shape;103;p7"/>
            <p:cNvPicPr preferRelativeResize="0"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919638" y="143302"/>
              <a:ext cx="373211" cy="373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Google Shape;104;p7"/>
            <p:cNvPicPr preferRelativeResize="0"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8672422" y="4657886"/>
              <a:ext cx="258741" cy="258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Google Shape;105;p7"/>
            <p:cNvPicPr preferRelativeResize="0"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335964" y="4575678"/>
              <a:ext cx="340958" cy="34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Google Shape;106;p7"/>
            <p:cNvPicPr preferRelativeResize="0"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6613" y="1519003"/>
              <a:ext cx="403160" cy="403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Google Shape;107;p7"/>
            <p:cNvPicPr preferRelativeResize="0"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5456252" y="-9"/>
              <a:ext cx="416982" cy="416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" name="Google Shape;92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subTitle" idx="1"/>
          </p:nvPr>
        </p:nvSpPr>
        <p:spPr>
          <a:xfrm rot="-458">
            <a:off x="720000" y="1775375"/>
            <a:ext cx="4503600" cy="2079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6;p32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AND_TWO_COLUMNS_2"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8;p33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oogle Shape;519;p33"/>
          <p:cNvGrpSpPr>
            <a:grpSpLocks/>
          </p:cNvGrpSpPr>
          <p:nvPr/>
        </p:nvGrpSpPr>
        <p:grpSpPr bwMode="auto">
          <a:xfrm>
            <a:off x="42863" y="61913"/>
            <a:ext cx="9101137" cy="4865687"/>
            <a:chOff x="42639" y="61950"/>
            <a:chExt cx="9101360" cy="4865124"/>
          </a:xfrm>
        </p:grpSpPr>
        <p:pic>
          <p:nvPicPr>
            <p:cNvPr id="4" name="Google Shape;520;p33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1388" y="3363702"/>
              <a:ext cx="373211" cy="373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Google Shape;521;p33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379197" y="4668336"/>
              <a:ext cx="258741" cy="258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Google Shape;522;p3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2639" y="1766178"/>
              <a:ext cx="340958" cy="34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Google Shape;523;p33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191263" y="136853"/>
              <a:ext cx="403160" cy="403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Google Shape;524;p33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594427" y="3156016"/>
              <a:ext cx="416982" cy="416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Google Shape;525;p33"/>
            <p:cNvPicPr preferRelativeResize="0"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2650" y="2448153"/>
              <a:ext cx="491949" cy="491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Google Shape;526;p33"/>
            <p:cNvPicPr preferRelativeResize="0"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56601" y="3894403"/>
              <a:ext cx="463398" cy="463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Google Shape;527;p33"/>
            <p:cNvPicPr preferRelativeResize="0"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8680601" y="3751878"/>
              <a:ext cx="463398" cy="463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Google Shape;528;p33"/>
            <p:cNvPicPr preferRelativeResize="0"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7456396" y="104283"/>
              <a:ext cx="327234" cy="410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Google Shape;529;p33"/>
            <p:cNvPicPr preferRelativeResize="0"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6625450" y="61950"/>
              <a:ext cx="537225" cy="70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Google Shape;530;p33"/>
            <p:cNvPicPr preferRelativeResize="0"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120010" y="4140309"/>
              <a:ext cx="456904" cy="649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ONE_COLUMN_TEXT_1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32;p34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oogle Shape;533;p34"/>
          <p:cNvGrpSpPr>
            <a:grpSpLocks/>
          </p:cNvGrpSpPr>
          <p:nvPr/>
        </p:nvGrpSpPr>
        <p:grpSpPr bwMode="auto">
          <a:xfrm>
            <a:off x="0" y="-22225"/>
            <a:ext cx="9020175" cy="5180013"/>
            <a:chOff x="-1" y="-22975"/>
            <a:chExt cx="9020150" cy="5180300"/>
          </a:xfrm>
        </p:grpSpPr>
        <p:pic>
          <p:nvPicPr>
            <p:cNvPr id="4" name="Google Shape;534;p34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528200" y="3115778"/>
              <a:ext cx="491949" cy="491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Google Shape;535;p34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6976" y="2139278"/>
              <a:ext cx="463398" cy="463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Google Shape;536;p34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6613" y="2795653"/>
              <a:ext cx="463398" cy="463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Google Shape;537;p34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789708" y="4398158"/>
              <a:ext cx="327234" cy="410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Google Shape;538;p34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105275" y="-22975"/>
              <a:ext cx="537225" cy="70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Google Shape;539;p34"/>
            <p:cNvPicPr preferRelativeResize="0"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8327035" y="3954759"/>
              <a:ext cx="456904" cy="649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Google Shape;540;p34"/>
            <p:cNvPicPr preferRelativeResize="0">
              <a:picLocks noChangeAspect="1" noChangeArrowheads="1"/>
            </p:cNvPicPr>
            <p:nvPr/>
          </p:nvPicPr>
          <p:blipFill>
            <a:blip r:embed="rId9"/>
            <a:srcRect l="35786"/>
            <a:stretch>
              <a:fillRect/>
            </a:stretch>
          </p:blipFill>
          <p:spPr bwMode="auto">
            <a:xfrm>
              <a:off x="-1" y="3551100"/>
              <a:ext cx="596625" cy="159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Google Shape;541;p34"/>
            <p:cNvPicPr preferRelativeResize="0">
              <a:picLocks noChangeAspect="1" noChangeArrowheads="1"/>
            </p:cNvPicPr>
            <p:nvPr/>
          </p:nvPicPr>
          <p:blipFill>
            <a:blip r:embed="rId10"/>
            <a:srcRect l="7484" b="6664"/>
            <a:stretch>
              <a:fillRect/>
            </a:stretch>
          </p:blipFill>
          <p:spPr bwMode="auto">
            <a:xfrm rot="5400000" flipH="1">
              <a:off x="303450" y="3974525"/>
              <a:ext cx="879350" cy="148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Google Shape;542;p34"/>
            <p:cNvPicPr preferRelativeResize="0"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919638" y="143302"/>
              <a:ext cx="373211" cy="373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Google Shape;543;p34"/>
            <p:cNvPicPr preferRelativeResize="0"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8672422" y="4657886"/>
              <a:ext cx="258741" cy="258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Google Shape;544;p34"/>
            <p:cNvPicPr preferRelativeResize="0"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335964" y="4575678"/>
              <a:ext cx="340958" cy="34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Google Shape;545;p34"/>
            <p:cNvPicPr preferRelativeResize="0"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6613" y="1519003"/>
              <a:ext cx="403160" cy="403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Google Shape;546;p34"/>
            <p:cNvPicPr preferRelativeResize="0"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5456252" y="-9"/>
              <a:ext cx="416982" cy="416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MAIN_POINT_2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8;p35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Google Shape;549;p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BEDA6">
              <a:alpha val="51764"/>
            </a:srgbClr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  <a:defRPr/>
            </a:pPr>
            <a:endParaRPr lang="ru-RU"/>
          </a:p>
        </p:txBody>
      </p:sp>
      <p:grpSp>
        <p:nvGrpSpPr>
          <p:cNvPr id="4" name="Google Shape;550;p35"/>
          <p:cNvGrpSpPr>
            <a:grpSpLocks/>
          </p:cNvGrpSpPr>
          <p:nvPr/>
        </p:nvGrpSpPr>
        <p:grpSpPr bwMode="auto">
          <a:xfrm>
            <a:off x="434975" y="119063"/>
            <a:ext cx="8393113" cy="4267200"/>
            <a:chOff x="435482" y="118800"/>
            <a:chExt cx="8392335" cy="4267543"/>
          </a:xfrm>
        </p:grpSpPr>
        <p:pic>
          <p:nvPicPr>
            <p:cNvPr id="5" name="Google Shape;551;p35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15925" y="118800"/>
              <a:ext cx="467100" cy="467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Google Shape;552;p35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0307" y="4011057"/>
              <a:ext cx="375286" cy="375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Google Shape;553;p35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08457" y="164707"/>
              <a:ext cx="375287" cy="375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Google Shape;554;p35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97869" y="267656"/>
              <a:ext cx="360061" cy="4518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Google Shape;555;p35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892375" y="297275"/>
              <a:ext cx="541300" cy="541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Google Shape;556;p35"/>
            <p:cNvPicPr preferRelativeResize="0"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35482" y="3280207"/>
              <a:ext cx="509885" cy="509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Google Shape;557;p35"/>
            <p:cNvPicPr preferRelativeResize="0"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8317932" y="3444732"/>
              <a:ext cx="509885" cy="509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720725" y="539750"/>
            <a:ext cx="770255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720725" y="1174750"/>
            <a:ext cx="77025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</p:sldLayoutIdLst>
  <p:transition spd="slow"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image" Target="../media/image10.png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Google Shape;575;p42"/>
          <p:cNvSpPr txBox="1">
            <a:spLocks noGrp="1"/>
          </p:cNvSpPr>
          <p:nvPr>
            <p:ph type="ctrTitle"/>
          </p:nvPr>
        </p:nvSpPr>
        <p:spPr>
          <a:xfrm>
            <a:off x="1454150" y="1547813"/>
            <a:ext cx="5976938" cy="24638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302318"/>
              </a:buClr>
              <a:buSzPts val="1100"/>
              <a:buFont typeface="Chelsea Market"/>
              <a:buNone/>
            </a:pPr>
            <a:r>
              <a:rPr lang="ru-RU" sz="3600" b="1" smtClean="0">
                <a:solidFill>
                  <a:srgbClr val="302318"/>
                </a:solidFill>
                <a:latin typeface="Londrina Solid"/>
                <a:cs typeface="Arial" charset="0"/>
                <a:sym typeface="Londrina Solid"/>
              </a:rPr>
              <a:t>Творческий конкурс </a:t>
            </a:r>
            <a:br>
              <a:rPr lang="ru-RU" sz="3600" b="1" smtClean="0">
                <a:solidFill>
                  <a:srgbClr val="302318"/>
                </a:solidFill>
                <a:latin typeface="Londrina Solid"/>
                <a:cs typeface="Arial" charset="0"/>
                <a:sym typeface="Londrina Solid"/>
              </a:rPr>
            </a:br>
            <a:r>
              <a:rPr lang="ru-RU" sz="1000" b="1" smtClean="0">
                <a:solidFill>
                  <a:srgbClr val="302318"/>
                </a:solidFill>
                <a:latin typeface="Londrina Solid"/>
                <a:cs typeface="Arial" charset="0"/>
                <a:sym typeface="Londrina Solid"/>
              </a:rPr>
              <a:t>  </a:t>
            </a:r>
            <a:r>
              <a:rPr lang="ru-RU" sz="3600" b="1" smtClean="0">
                <a:solidFill>
                  <a:srgbClr val="302318"/>
                </a:solidFill>
                <a:latin typeface="Londrina Solid"/>
                <a:cs typeface="Arial" charset="0"/>
                <a:sym typeface="Londrina Solid"/>
              </a:rPr>
              <a:t/>
            </a:r>
            <a:br>
              <a:rPr lang="ru-RU" sz="3600" b="1" smtClean="0">
                <a:solidFill>
                  <a:srgbClr val="302318"/>
                </a:solidFill>
                <a:latin typeface="Londrina Solid"/>
                <a:cs typeface="Arial" charset="0"/>
                <a:sym typeface="Londrina Solid"/>
              </a:rPr>
            </a:br>
            <a:r>
              <a:rPr lang="ru-RU" sz="4400" b="1" smtClean="0">
                <a:solidFill>
                  <a:schemeClr val="bg1"/>
                </a:solidFill>
                <a:latin typeface="Londrina Solid"/>
                <a:cs typeface="Arial" charset="0"/>
                <a:sym typeface="Londrina Solid"/>
              </a:rPr>
              <a:t>«Вестники весны»</a:t>
            </a:r>
            <a:r>
              <a:rPr lang="ru-RU" sz="4400" b="1" smtClean="0">
                <a:solidFill>
                  <a:schemeClr val="bg1"/>
                </a:solidFill>
                <a:latin typeface="Arial" charset="0"/>
                <a:cs typeface="Arial" charset="0"/>
                <a:sym typeface="Londrina Solid"/>
              </a:rPr>
              <a:t/>
            </a:r>
            <a:br>
              <a:rPr lang="ru-RU" sz="4400" b="1" smtClean="0">
                <a:solidFill>
                  <a:schemeClr val="bg1"/>
                </a:solidFill>
                <a:latin typeface="Arial" charset="0"/>
                <a:cs typeface="Arial" charset="0"/>
                <a:sym typeface="Londrina Solid"/>
              </a:rPr>
            </a:br>
            <a:r>
              <a:rPr lang="ru-RU" sz="4400" b="1" smtClean="0">
                <a:solidFill>
                  <a:schemeClr val="bg1"/>
                </a:solidFill>
                <a:latin typeface="Arial" charset="0"/>
                <a:cs typeface="Arial" charset="0"/>
                <a:sym typeface="Londrina Solid"/>
              </a:rPr>
              <a:t/>
            </a:r>
            <a:br>
              <a:rPr lang="ru-RU" sz="4400" b="1" smtClean="0">
                <a:solidFill>
                  <a:schemeClr val="bg1"/>
                </a:solidFill>
                <a:latin typeface="Arial" charset="0"/>
                <a:cs typeface="Arial" charset="0"/>
                <a:sym typeface="Londrina Solid"/>
              </a:rPr>
            </a:br>
            <a:endParaRPr lang="ru-RU" sz="1200" smtClean="0">
              <a:latin typeface="Arial" charset="0"/>
              <a:cs typeface="Arial" charset="0"/>
              <a:sym typeface="Londrina Solid"/>
            </a:endParaRPr>
          </a:p>
        </p:txBody>
      </p:sp>
      <p:pic>
        <p:nvPicPr>
          <p:cNvPr id="10242" name="Google Shape;576;p4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773363">
            <a:off x="249238" y="838200"/>
            <a:ext cx="1873250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Google Shape;577;p4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8063" y="2047875"/>
            <a:ext cx="34131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Google Shape;578;p42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3413" y="338138"/>
            <a:ext cx="403225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Google Shape;579;p42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8438" y="957263"/>
            <a:ext cx="403225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Google Shape;580;p42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71588" y="3309938"/>
            <a:ext cx="415925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Google Shape;581;p42"/>
          <p:cNvPicPr preferRelativeResize="0"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8838" y="2616200"/>
            <a:ext cx="258762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Google Shape;582;p4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4641850"/>
            <a:ext cx="341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Google Shape;583;p42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96075" y="804863"/>
            <a:ext cx="417513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Google Shape;584;p42"/>
          <p:cNvPicPr preferRelativeResize="0"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98863" y="4741863"/>
            <a:ext cx="25876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Google Shape;585;p42"/>
          <p:cNvPicPr preferRelativeResize="0"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2046712">
            <a:off x="4024313" y="42863"/>
            <a:ext cx="10953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52" name="Google Shape;586;p42"/>
          <p:cNvGrpSpPr>
            <a:grpSpLocks/>
          </p:cNvGrpSpPr>
          <p:nvPr/>
        </p:nvGrpSpPr>
        <p:grpSpPr bwMode="auto">
          <a:xfrm>
            <a:off x="1390650" y="2073275"/>
            <a:ext cx="7883525" cy="3440113"/>
            <a:chOff x="1259900" y="1775200"/>
            <a:chExt cx="7884101" cy="3440115"/>
          </a:xfrm>
        </p:grpSpPr>
        <p:pic>
          <p:nvPicPr>
            <p:cNvPr id="10253" name="Google Shape;587;p42"/>
            <p:cNvPicPr preferRelativeResize="0"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259900" y="3741609"/>
              <a:ext cx="1418550" cy="1473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4" name="Google Shape;588;p42"/>
            <p:cNvPicPr preferRelativeResize="0">
              <a:picLocks noChangeAspect="1" noChangeArrowheads="1"/>
            </p:cNvPicPr>
            <p:nvPr/>
          </p:nvPicPr>
          <p:blipFill>
            <a:blip r:embed="rId10"/>
            <a:srcRect r="10983"/>
            <a:stretch>
              <a:fillRect/>
            </a:stretch>
          </p:blipFill>
          <p:spPr bwMode="auto">
            <a:xfrm>
              <a:off x="7139101" y="1775200"/>
              <a:ext cx="2004900" cy="22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Подзаголовок 2"/>
          <p:cNvSpPr txBox="1">
            <a:spLocks noGrp="1"/>
          </p:cNvSpPr>
          <p:nvPr>
            <p:ph type="subTitle" idx="1"/>
          </p:nvPr>
        </p:nvSpPr>
        <p:spPr>
          <a:xfrm rot="21599542">
            <a:off x="468313" y="555625"/>
            <a:ext cx="4824412" cy="1944688"/>
          </a:xfrm>
        </p:spPr>
        <p:txBody>
          <a:bodyPr/>
          <a:lstStyle/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r>
              <a:rPr lang="ru-RU" sz="2400" u="sng" smtClean="0">
                <a:solidFill>
                  <a:schemeClr val="tx1"/>
                </a:solidFill>
                <a:latin typeface="Calibri" pitchFamily="34" charset="0"/>
                <a:cs typeface="Arial" charset="0"/>
                <a:sym typeface="Quicksand"/>
              </a:rPr>
              <a:t>Руководитель</a:t>
            </a:r>
            <a:r>
              <a:rPr lang="ru-RU" sz="2400" smtClean="0">
                <a:solidFill>
                  <a:schemeClr val="tx1"/>
                </a:solidFill>
                <a:latin typeface="Calibri" pitchFamily="34" charset="0"/>
                <a:cs typeface="Arial" charset="0"/>
                <a:sym typeface="Quicksand"/>
              </a:rPr>
              <a:t>: </a:t>
            </a: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r>
              <a:rPr lang="ru-RU" sz="2400" smtClean="0">
                <a:solidFill>
                  <a:schemeClr val="tx1"/>
                </a:solidFill>
                <a:latin typeface="Calibri" pitchFamily="34" charset="0"/>
                <a:cs typeface="Arial" charset="0"/>
                <a:sym typeface="Quicksand"/>
              </a:rPr>
              <a:t>Любовь Петровна</a:t>
            </a: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r>
              <a:rPr lang="ru-RU" sz="2400" smtClean="0">
                <a:solidFill>
                  <a:schemeClr val="tx1"/>
                </a:solidFill>
                <a:latin typeface="Calibri" pitchFamily="34" charset="0"/>
                <a:cs typeface="Arial" charset="0"/>
                <a:sym typeface="Quicksand"/>
              </a:rPr>
              <a:t> Табачная</a:t>
            </a: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endParaRPr lang="ru-RU" sz="2800" smtClean="0">
              <a:solidFill>
                <a:schemeClr val="tx1"/>
              </a:solidFill>
              <a:latin typeface="Calibri" pitchFamily="34" charset="0"/>
              <a:cs typeface="Arial" charset="0"/>
              <a:sym typeface="Quicksand"/>
            </a:endParaRP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r>
              <a:rPr lang="ru-RU" sz="2400" u="sng" smtClean="0">
                <a:solidFill>
                  <a:srgbClr val="302318"/>
                </a:solidFill>
                <a:latin typeface="Calibri" pitchFamily="34" charset="0"/>
                <a:cs typeface="Arial" charset="0"/>
                <a:sym typeface="Quicksand"/>
              </a:rPr>
              <a:t>Участники</a:t>
            </a:r>
            <a:r>
              <a:rPr lang="ru-RU" sz="2400" smtClean="0">
                <a:solidFill>
                  <a:srgbClr val="302318"/>
                </a:solidFill>
                <a:latin typeface="Calibri" pitchFamily="34" charset="0"/>
                <a:cs typeface="Arial" charset="0"/>
                <a:sym typeface="Quicksand"/>
              </a:rPr>
              <a:t>:</a:t>
            </a: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r>
              <a:rPr lang="ru-RU" sz="2400" smtClean="0">
                <a:solidFill>
                  <a:srgbClr val="302318"/>
                </a:solidFill>
                <a:latin typeface="Calibri" pitchFamily="34" charset="0"/>
                <a:cs typeface="Arial" charset="0"/>
                <a:sym typeface="Quicksand"/>
              </a:rPr>
              <a:t>Ученики 1 класса </a:t>
            </a: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endParaRPr lang="ru-RU" sz="2400" smtClean="0">
              <a:solidFill>
                <a:srgbClr val="302318"/>
              </a:solidFill>
              <a:latin typeface="Calibri" pitchFamily="34" charset="0"/>
              <a:cs typeface="Arial" charset="0"/>
              <a:sym typeface="Quicksand"/>
            </a:endParaRP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r>
              <a:rPr lang="ru-RU" smtClean="0">
                <a:latin typeface="Arial" charset="0"/>
                <a:cs typeface="Arial" charset="0"/>
                <a:sym typeface="Quicksand"/>
              </a:rPr>
              <a:t>ГКОУ школа-интернат №28 п. Суворов - Черкесский </a:t>
            </a:r>
          </a:p>
        </p:txBody>
      </p:sp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0" y="-381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86038" y="2365375"/>
            <a:ext cx="414337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385763"/>
            <a:ext cx="414337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633413"/>
            <a:ext cx="414337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5825" y="0"/>
            <a:ext cx="401638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19250" y="180975"/>
            <a:ext cx="401638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2363" y="0"/>
            <a:ext cx="401637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48038" y="842963"/>
            <a:ext cx="4895850" cy="348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 txBox="1">
            <a:spLocks noGrp="1"/>
          </p:cNvSpPr>
          <p:nvPr>
            <p:ph type="subTitle" idx="1"/>
          </p:nvPr>
        </p:nvSpPr>
        <p:spPr>
          <a:xfrm rot="21599542">
            <a:off x="611188" y="555625"/>
            <a:ext cx="4681537" cy="1944688"/>
          </a:xfrm>
        </p:spPr>
        <p:txBody>
          <a:bodyPr/>
          <a:lstStyle/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endParaRPr lang="ru-RU" sz="2800" smtClean="0">
              <a:solidFill>
                <a:schemeClr val="tx1"/>
              </a:solidFill>
              <a:latin typeface="Calibri" pitchFamily="34" charset="0"/>
              <a:cs typeface="Arial" charset="0"/>
              <a:sym typeface="Quicksand"/>
            </a:endParaRP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endParaRPr lang="ru-RU" sz="2800" smtClean="0">
              <a:solidFill>
                <a:schemeClr val="tx1"/>
              </a:solidFill>
              <a:latin typeface="Calibri" pitchFamily="34" charset="0"/>
              <a:cs typeface="Arial" charset="0"/>
              <a:sym typeface="Quicksand"/>
            </a:endParaRPr>
          </a:p>
        </p:txBody>
      </p:sp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-46038"/>
            <a:ext cx="414338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5825" y="0"/>
            <a:ext cx="401638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180975"/>
            <a:ext cx="401638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2363" y="0"/>
            <a:ext cx="401637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112891" y="1707654"/>
            <a:ext cx="3527467" cy="2481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1019175" y="700088"/>
            <a:ext cx="72739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2400" b="1">
                <a:solidFill>
                  <a:schemeClr val="tx1"/>
                </a:solidFill>
                <a:latin typeface="Calibri" pitchFamily="34" charset="0"/>
              </a:rPr>
              <a:t>Дети подготовили горшки для посадки цветов и насыпали в них землю</a:t>
            </a:r>
          </a:p>
        </p:txBody>
      </p:sp>
      <p:pic>
        <p:nvPicPr>
          <p:cNvPr id="133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40725" y="914400"/>
            <a:ext cx="401638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85138" y="1857375"/>
            <a:ext cx="414337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/>
            </a:extLst>
          </a:blip>
          <a:srcRect l="23481" t="3752" r="5911" b="19698"/>
          <a:stretch/>
        </p:blipFill>
        <p:spPr bwMode="auto">
          <a:xfrm>
            <a:off x="4932040" y="1721303"/>
            <a:ext cx="3035920" cy="2467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2"/>
          <p:cNvSpPr txBox="1">
            <a:spLocks noGrp="1"/>
          </p:cNvSpPr>
          <p:nvPr>
            <p:ph type="subTitle" idx="1"/>
          </p:nvPr>
        </p:nvSpPr>
        <p:spPr>
          <a:xfrm rot="21599542">
            <a:off x="6294438" y="1203325"/>
            <a:ext cx="2647950" cy="2665413"/>
          </a:xfrm>
        </p:spPr>
        <p:txBody>
          <a:bodyPr/>
          <a:lstStyle/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r>
              <a:rPr lang="ru-RU" sz="2400" b="1" smtClean="0">
                <a:solidFill>
                  <a:srgbClr val="302318"/>
                </a:solidFill>
                <a:latin typeface="Calibri" pitchFamily="34" charset="0"/>
                <a:cs typeface="Arial" charset="0"/>
                <a:sym typeface="Quicksand"/>
              </a:rPr>
              <a:t>Затем поместили ростки цветов в подготовленные горшки</a:t>
            </a:r>
          </a:p>
          <a:p>
            <a:pPr marL="139700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5881"/>
              </a:buClr>
              <a:buFont typeface="Quicksand"/>
              <a:buNone/>
            </a:pPr>
            <a:endParaRPr lang="ru-RU" sz="2800" smtClean="0">
              <a:solidFill>
                <a:schemeClr val="tx1"/>
              </a:solidFill>
              <a:latin typeface="Calibri" pitchFamily="34" charset="0"/>
              <a:cs typeface="Arial" charset="0"/>
              <a:sym typeface="Quicksand"/>
            </a:endParaRPr>
          </a:p>
        </p:txBody>
      </p:sp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0" y="-381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385763"/>
            <a:ext cx="414337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633413"/>
            <a:ext cx="414337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5825" y="0"/>
            <a:ext cx="401638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250" y="180975"/>
            <a:ext cx="401638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2363" y="0"/>
            <a:ext cx="401637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2"/>
          <p:cNvPicPr>
            <a:picLocks noChangeAspect="1" noChangeArrowheads="1"/>
          </p:cNvPicPr>
          <p:nvPr/>
        </p:nvPicPr>
        <p:blipFill>
          <a:blip r:embed="rId5"/>
          <a:srcRect t="10097" r="2357" b="5157"/>
          <a:stretch>
            <a:fillRect/>
          </a:stretch>
        </p:blipFill>
        <p:spPr bwMode="auto">
          <a:xfrm>
            <a:off x="3886200" y="960438"/>
            <a:ext cx="2200275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8975" y="1276350"/>
            <a:ext cx="273685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 txBox="1">
            <a:spLocks noGrp="1"/>
          </p:cNvSpPr>
          <p:nvPr>
            <p:ph type="title"/>
          </p:nvPr>
        </p:nvSpPr>
        <p:spPr>
          <a:xfrm>
            <a:off x="142875" y="555625"/>
            <a:ext cx="8713788" cy="6350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302318"/>
              </a:buClr>
              <a:buFont typeface="Chelsea Market"/>
              <a:buNone/>
            </a:pPr>
            <a:r>
              <a:rPr lang="ru-RU" sz="2400" b="1" smtClean="0">
                <a:solidFill>
                  <a:srgbClr val="302318"/>
                </a:solidFill>
                <a:latin typeface="Calibri" pitchFamily="34" charset="0"/>
                <a:cs typeface="Arial" charset="0"/>
                <a:sym typeface="Chelsea Market"/>
              </a:rPr>
              <a:t>После тщательно полили растения, ведь им необходима вода для роста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492250"/>
            <a:ext cx="3168650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492250"/>
            <a:ext cx="3751262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 txBox="1">
            <a:spLocks noGrp="1"/>
          </p:cNvSpPr>
          <p:nvPr>
            <p:ph type="title"/>
          </p:nvPr>
        </p:nvSpPr>
        <p:spPr>
          <a:xfrm>
            <a:off x="5219700" y="1203325"/>
            <a:ext cx="3600450" cy="252095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302318"/>
              </a:buClr>
              <a:buFont typeface="Chelsea Market"/>
              <a:buNone/>
            </a:pPr>
            <a:r>
              <a:rPr lang="ru-RU" sz="2400" b="1" smtClean="0">
                <a:solidFill>
                  <a:srgbClr val="302318"/>
                </a:solidFill>
                <a:latin typeface="Calibri" pitchFamily="34" charset="0"/>
                <a:cs typeface="Arial" charset="0"/>
                <a:sym typeface="Chelsea Market"/>
              </a:rPr>
              <a:t>После ребята поместили их на подоконник в классе, чтобы цветы получали много солнечного света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771525"/>
            <a:ext cx="4089400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3"/>
          <a:srcRect l="74815" b="30212"/>
          <a:stretch>
            <a:fillRect/>
          </a:stretch>
        </p:blipFill>
        <p:spPr bwMode="auto">
          <a:xfrm>
            <a:off x="6156325" y="3125788"/>
            <a:ext cx="1584325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 txBox="1">
            <a:spLocks noGrp="1"/>
          </p:cNvSpPr>
          <p:nvPr>
            <p:ph type="title"/>
          </p:nvPr>
        </p:nvSpPr>
        <p:spPr>
          <a:xfrm>
            <a:off x="720725" y="539750"/>
            <a:ext cx="7702550" cy="6350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302318"/>
              </a:buClr>
              <a:buFont typeface="Chelsea Market"/>
              <a:buNone/>
            </a:pPr>
            <a:r>
              <a:rPr lang="ru-RU" sz="2400" b="1" smtClean="0">
                <a:solidFill>
                  <a:srgbClr val="302318"/>
                </a:solidFill>
                <a:latin typeface="Calibri" pitchFamily="34" charset="0"/>
                <a:cs typeface="Arial" charset="0"/>
                <a:sym typeface="Chelsea Market"/>
              </a:rPr>
              <a:t>Дети в течение недели старательно ухаживали за растениями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16176" t="6406" r="10753" b="5418"/>
          <a:stretch>
            <a:fillRect/>
          </a:stretch>
        </p:blipFill>
        <p:spPr bwMode="auto">
          <a:xfrm>
            <a:off x="1187450" y="1585913"/>
            <a:ext cx="2881313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1663" y="1549400"/>
            <a:ext cx="3552825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 txBox="1">
            <a:spLocks noGrp="1"/>
          </p:cNvSpPr>
          <p:nvPr>
            <p:ph type="title"/>
          </p:nvPr>
        </p:nvSpPr>
        <p:spPr>
          <a:xfrm>
            <a:off x="720725" y="539750"/>
            <a:ext cx="7702550" cy="6350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302318"/>
              </a:buClr>
              <a:buFont typeface="Chelsea Market"/>
              <a:buNone/>
            </a:pPr>
            <a:r>
              <a:rPr lang="ru-RU" sz="3000" b="1" smtClean="0">
                <a:solidFill>
                  <a:srgbClr val="302318"/>
                </a:solidFill>
                <a:latin typeface="Chelsea Market"/>
                <a:cs typeface="Arial" charset="0"/>
                <a:sym typeface="Chelsea Market"/>
              </a:rPr>
              <a:t>И получили такой результат  </a:t>
            </a:r>
          </a:p>
        </p:txBody>
      </p:sp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/>
          <a:srcRect l="4903"/>
          <a:stretch>
            <a:fillRect/>
          </a:stretch>
        </p:blipFill>
        <p:spPr bwMode="auto">
          <a:xfrm>
            <a:off x="4859338" y="1266825"/>
            <a:ext cx="3252787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3"/>
          <a:srcRect l="11575" b="2409"/>
          <a:stretch>
            <a:fillRect/>
          </a:stretch>
        </p:blipFill>
        <p:spPr bwMode="auto">
          <a:xfrm>
            <a:off x="1042988" y="1266825"/>
            <a:ext cx="36385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 txBox="1">
            <a:spLocks noGrp="1"/>
          </p:cNvSpPr>
          <p:nvPr>
            <p:ph type="title"/>
          </p:nvPr>
        </p:nvSpPr>
        <p:spPr>
          <a:xfrm>
            <a:off x="684213" y="771525"/>
            <a:ext cx="7956550" cy="635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302318"/>
              </a:buClr>
              <a:buFont typeface="Chelsea Market"/>
              <a:buNone/>
            </a:pPr>
            <a:r>
              <a:rPr lang="ru-RU" sz="3200" b="1" smtClean="0">
                <a:solidFill>
                  <a:schemeClr val="tx1"/>
                </a:solidFill>
                <a:latin typeface="Calibri" pitchFamily="34" charset="0"/>
                <a:cs typeface="Arial" charset="0"/>
                <a:sym typeface="Chelsea Market"/>
              </a:rPr>
              <a:t>Ухаживай, сажай — мир цветами украшай!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1563688"/>
            <a:ext cx="5113337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t's Celebrate Children's Day at School! by Slidesgo">
  <a:themeElements>
    <a:clrScheme name="Simple Light">
      <a:dk1>
        <a:srgbClr val="302318"/>
      </a:dk1>
      <a:lt1>
        <a:srgbClr val="FF5881"/>
      </a:lt1>
      <a:dk2>
        <a:srgbClr val="FFFFFF"/>
      </a:dk2>
      <a:lt2>
        <a:srgbClr val="FBEDA6"/>
      </a:lt2>
      <a:accent1>
        <a:srgbClr val="DB9C42"/>
      </a:accent1>
      <a:accent2>
        <a:srgbClr val="AA2964"/>
      </a:accent2>
      <a:accent3>
        <a:srgbClr val="99C9DD"/>
      </a:accent3>
      <a:accent4>
        <a:srgbClr val="5894AD"/>
      </a:accent4>
      <a:accent5>
        <a:srgbClr val="FFFFFF"/>
      </a:accent5>
      <a:accent6>
        <a:srgbClr val="FFFFFF"/>
      </a:accent6>
      <a:hlink>
        <a:srgbClr val="30231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77</Words>
  <Application>Microsoft Office PowerPoint</Application>
  <PresentationFormat>Экран (16:9)</PresentationFormat>
  <Paragraphs>16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Arial</vt:lpstr>
      <vt:lpstr>Londrina Solid</vt:lpstr>
      <vt:lpstr>Chelsea Market</vt:lpstr>
      <vt:lpstr>Calibri</vt:lpstr>
      <vt:lpstr>Quicksand</vt:lpstr>
      <vt:lpstr>Let's Celebrate Children's Day at School! by Slidesgo</vt:lpstr>
      <vt:lpstr>Let's Celebrate Children's Day at School! by Slidesgo</vt:lpstr>
      <vt:lpstr>Let's Celebrate Children's Day at School! by Slidesgo</vt:lpstr>
      <vt:lpstr>Let's Celebrate Children's Day at School! by Slidesgo</vt:lpstr>
      <vt:lpstr>Let's Celebrate Children's Day at School! by Slidesgo</vt:lpstr>
      <vt:lpstr>Let's Celebrate Children's Day at School! by Slidesgo</vt:lpstr>
      <vt:lpstr>Let's Celebrate Children's Day at School! by Slidesgo</vt:lpstr>
      <vt:lpstr>Let's Celebrate Children's Day at School! by Slidesgo</vt:lpstr>
      <vt:lpstr>Творческий конкурс     «Вестники весны»  </vt:lpstr>
      <vt:lpstr>Слайд 2</vt:lpstr>
      <vt:lpstr>Слайд 3</vt:lpstr>
      <vt:lpstr>Слайд 4</vt:lpstr>
      <vt:lpstr>После тщательно полили растения, ведь им необходима вода для роста </vt:lpstr>
      <vt:lpstr>После ребята поместили их на подоконник в классе, чтобы цветы получали много солнечного света</vt:lpstr>
      <vt:lpstr>Дети в течение недели старательно ухаживали за растениями</vt:lpstr>
      <vt:lpstr>И получили такой результат  </vt:lpstr>
      <vt:lpstr>Ухаживай, сажай — мир цветами украшай!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CELEBRATE CHILDREN’S DAY AT SCHOOL!</dc:title>
  <dc:creator>BTS</dc:creator>
  <cp:lastModifiedBy>Эд</cp:lastModifiedBy>
  <cp:revision>44</cp:revision>
  <dcterms:modified xsi:type="dcterms:W3CDTF">2025-04-06T08:19:05Z</dcterms:modified>
</cp:coreProperties>
</file>