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9" r:id="rId8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5pPr>
    <a:lvl6pPr marL="2286000" algn="l" defTabSz="914400" rtl="0" eaLnBrk="1" latinLnBrk="0" hangingPunct="1"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6pPr>
    <a:lvl7pPr marL="2743200" algn="l" defTabSz="914400" rtl="0" eaLnBrk="1" latinLnBrk="0" hangingPunct="1"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7pPr>
    <a:lvl8pPr marL="3200400" algn="l" defTabSz="914400" rtl="0" eaLnBrk="1" latinLnBrk="0" hangingPunct="1"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8pPr>
    <a:lvl9pPr marL="3657600" algn="l" defTabSz="914400" rtl="0" eaLnBrk="1" latinLnBrk="0" hangingPunct="1">
      <a:defRPr sz="7200" b="1" kern="1200">
        <a:solidFill>
          <a:srgbClr val="385723"/>
        </a:solidFill>
        <a:latin typeface="Corbel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723"/>
    <a:srgbClr val="B6AB9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9141" autoAdjust="0"/>
  </p:normalViewPr>
  <p:slideViewPr>
    <p:cSldViewPr snapToGrid="0" snapToObjects="1">
      <p:cViewPr varScale="1">
        <p:scale>
          <a:sx n="61" d="100"/>
          <a:sy n="61" d="100"/>
        </p:scale>
        <p:origin x="-110" y="-5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F38C8-13F3-4804-B38C-FFF35AC34A90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9F263-CA66-47C4-82DD-4446E14161A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F6043-2F62-4893-A20C-F64322F32B10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0CCB5-FD61-4F0F-8F0C-7EB63940C43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C0A3-BE1B-4675-82F1-84BFB3891770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BA239-F515-4106-935B-4A1F287B344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7B8B5-9B33-4BFD-8CD3-DD7360C0CDFF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D9FEA-6805-49F7-8ADC-62E740E0942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9C09E-03C8-409A-8C3E-FEE5136B7BB0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584D2-2239-441F-9981-A8A5A96FFA2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98C3B-DF44-429C-BC20-0F6338EB6677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0235-3F48-4318-83DA-82CCA487430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734CA-623B-485E-8F81-63A8B11F2DCB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8BB3-DADD-4106-A38F-6FFB8D5EA69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49C26-FCD8-4190-97C1-C888B21FA5A5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0576C-E498-4CF9-AFF8-D24ADB20476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789E9-88E6-465B-83CA-5FF863CFDDA9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FBD3-0E11-48D4-A59C-C55528EDF21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644E3-59D0-439F-A183-6CDC61FEB73C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8A040-9CAF-4715-A890-5A73DA7F737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AB3AD-6D50-41D3-82B3-B3A0F9EE677C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4B0D3-010D-4C1A-9857-3BB5FF32C65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14538" y="365125"/>
            <a:ext cx="9339262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uk-UA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uk-UA" smtClean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85454A-F561-4687-AFB8-B16128266107}" type="datetimeFigureOut">
              <a:rPr lang="uk-UA"/>
              <a:pPr>
                <a:defRPr/>
              </a:pPr>
              <a:t>22.01.2025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068B3F-9212-4CDF-99FA-55745641011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38572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385723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1525588" y="1760538"/>
            <a:ext cx="9144000" cy="4665662"/>
          </a:xfrm>
        </p:spPr>
        <p:txBody>
          <a:bodyPr/>
          <a:lstStyle/>
          <a:p>
            <a:pPr eaLnBrk="1" hangingPunct="1"/>
            <a:r>
              <a:rPr lang="uk-UA" sz="8000" b="1" smtClean="0">
                <a:latin typeface="Comic Sans MS" pitchFamily="66" charset="0"/>
              </a:rPr>
              <a:t>Изготовление кормушки для зимующих птиц</a:t>
            </a:r>
            <a:r>
              <a:rPr lang="uk-UA" sz="8000" b="1" smtClean="0">
                <a:latin typeface="Arial" charset="0"/>
              </a:rPr>
              <a:t/>
            </a:r>
            <a:br>
              <a:rPr lang="uk-UA" sz="8000" b="1" smtClean="0">
                <a:latin typeface="Arial" charset="0"/>
              </a:rPr>
            </a:br>
            <a:r>
              <a:rPr lang="uk-UA" sz="2800" smtClean="0">
                <a:latin typeface="Comic Sans MS" pitchFamily="66" charset="0"/>
              </a:rPr>
              <a:t>2025г.</a:t>
            </a:r>
            <a:r>
              <a:rPr lang="uk-UA" sz="8000" b="1" smtClean="0">
                <a:latin typeface="Arial" charset="0"/>
              </a:rPr>
              <a:t> </a:t>
            </a: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762125" y="742950"/>
            <a:ext cx="9144000" cy="1655763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800" smtClean="0">
                <a:solidFill>
                  <a:schemeClr val="tx2"/>
                </a:solidFill>
                <a:latin typeface="Comic Sans MS" pitchFamily="66" charset="0"/>
              </a:rPr>
              <a:t>ГКОУ Краснодарского края специальная (коррекционная) школа - интернат № 28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800" smtClean="0">
                <a:solidFill>
                  <a:schemeClr val="tx2"/>
                </a:solidFill>
                <a:latin typeface="Comic Sans MS" pitchFamily="66" charset="0"/>
              </a:rPr>
              <a:t> п. Суворов - Черкесский</a:t>
            </a:r>
            <a:endParaRPr lang="uk-UA" sz="2800" smtClean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WhatsApp Image 2025-01-08 at 13"/>
          <p:cNvPicPr>
            <a:picLocks noChangeAspect="1" noChangeArrowheads="1"/>
          </p:cNvPicPr>
          <p:nvPr/>
        </p:nvPicPr>
        <p:blipFill>
          <a:blip r:embed="rId2"/>
          <a:srcRect l="6796" t="11604" r="16779" b="5426"/>
          <a:stretch>
            <a:fillRect/>
          </a:stretch>
        </p:blipFill>
        <p:spPr bwMode="auto">
          <a:xfrm>
            <a:off x="204788" y="1501775"/>
            <a:ext cx="6211887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5" descr="WhatsApp Image 2025-01-08 at 13"/>
          <p:cNvPicPr>
            <a:picLocks noChangeAspect="1" noChangeArrowheads="1"/>
          </p:cNvPicPr>
          <p:nvPr/>
        </p:nvPicPr>
        <p:blipFill>
          <a:blip r:embed="rId3"/>
          <a:srcRect l="24071" t="2965" b="8455"/>
          <a:stretch>
            <a:fillRect/>
          </a:stretch>
        </p:blipFill>
        <p:spPr bwMode="auto">
          <a:xfrm>
            <a:off x="6621463" y="1452563"/>
            <a:ext cx="5302250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6"/>
          <p:cNvSpPr>
            <a:spLocks noGrp="1"/>
          </p:cNvSpPr>
          <p:nvPr>
            <p:ph type="title"/>
          </p:nvPr>
        </p:nvSpPr>
        <p:spPr>
          <a:xfrm>
            <a:off x="1114425" y="365125"/>
            <a:ext cx="10239375" cy="782638"/>
          </a:xfrm>
        </p:spPr>
        <p:txBody>
          <a:bodyPr/>
          <a:lstStyle/>
          <a:p>
            <a:pPr algn="ctr" eaLnBrk="1" hangingPunct="1"/>
            <a:r>
              <a:rPr lang="ru-RU" sz="4000" smtClean="0">
                <a:latin typeface="Comic Sans MS" pitchFamily="66" charset="0"/>
              </a:rPr>
              <a:t>Ученики первого класса познакомились с зимующими птицами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2" name="Picture 4" descr="WhatsApp Image 2025-01-08 at 13"/>
          <p:cNvPicPr>
            <a:picLocks noChangeAspect="1" noChangeArrowheads="1"/>
          </p:cNvPicPr>
          <p:nvPr/>
        </p:nvPicPr>
        <p:blipFill>
          <a:blip r:embed="rId2"/>
          <a:srcRect l="19038" t="2556" r="12039" b="7297"/>
          <a:stretch>
            <a:fillRect/>
          </a:stretch>
        </p:blipFill>
        <p:spPr bwMode="auto">
          <a:xfrm>
            <a:off x="5799138" y="923925"/>
            <a:ext cx="6205537" cy="565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WhatsApp Image 2025-01-08 at 13"/>
          <p:cNvPicPr>
            <a:picLocks noChangeAspect="1" noChangeArrowheads="1"/>
          </p:cNvPicPr>
          <p:nvPr/>
        </p:nvPicPr>
        <p:blipFill>
          <a:blip r:embed="rId3"/>
          <a:srcRect l="8203" r="4184" b="16566"/>
          <a:stretch>
            <a:fillRect/>
          </a:stretch>
        </p:blipFill>
        <p:spPr bwMode="auto">
          <a:xfrm>
            <a:off x="198438" y="965200"/>
            <a:ext cx="5287962" cy="561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6"/>
          <p:cNvSpPr>
            <a:spLocks noGrp="1"/>
          </p:cNvSpPr>
          <p:nvPr>
            <p:ph type="title"/>
          </p:nvPr>
        </p:nvSpPr>
        <p:spPr>
          <a:xfrm>
            <a:off x="2014538" y="141288"/>
            <a:ext cx="9339262" cy="782637"/>
          </a:xfrm>
        </p:spPr>
        <p:txBody>
          <a:bodyPr/>
          <a:lstStyle/>
          <a:p>
            <a:pPr eaLnBrk="1" hangingPunct="1"/>
            <a:r>
              <a:rPr lang="ru-RU" sz="4000" smtClean="0">
                <a:latin typeface="Comic Sans MS" pitchFamily="66" charset="0"/>
              </a:rPr>
              <a:t>Изготовление кормушки для птиц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Picture 4" descr="WhatsApp Image 2025-01-08 at 13"/>
          <p:cNvPicPr>
            <a:picLocks noChangeAspect="1" noChangeArrowheads="1"/>
          </p:cNvPicPr>
          <p:nvPr/>
        </p:nvPicPr>
        <p:blipFill>
          <a:blip r:embed="rId2"/>
          <a:srcRect t="2438" b="3294"/>
          <a:stretch>
            <a:fillRect/>
          </a:stretch>
        </p:blipFill>
        <p:spPr bwMode="auto">
          <a:xfrm>
            <a:off x="374650" y="238125"/>
            <a:ext cx="5489575" cy="636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 descr="WhatsApp Image 2025-01-08 at 13"/>
          <p:cNvPicPr>
            <a:picLocks noChangeAspect="1" noChangeArrowheads="1"/>
          </p:cNvPicPr>
          <p:nvPr/>
        </p:nvPicPr>
        <p:blipFill>
          <a:blip r:embed="rId3"/>
          <a:srcRect t="2425" b="3874"/>
          <a:stretch>
            <a:fillRect/>
          </a:stretch>
        </p:blipFill>
        <p:spPr bwMode="auto">
          <a:xfrm>
            <a:off x="6075363" y="238125"/>
            <a:ext cx="5803900" cy="636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063" y="350838"/>
            <a:ext cx="10807700" cy="617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1452563" y="365125"/>
            <a:ext cx="9339262" cy="782638"/>
          </a:xfrm>
        </p:spPr>
        <p:txBody>
          <a:bodyPr/>
          <a:lstStyle/>
          <a:p>
            <a:pPr algn="ctr" eaLnBrk="1" hangingPunct="1"/>
            <a:r>
              <a:rPr lang="ru-RU" smtClean="0">
                <a:latin typeface="Comic Sans MS" pitchFamily="66" charset="0"/>
              </a:rPr>
              <a:t>Установка кормушки</a:t>
            </a:r>
          </a:p>
        </p:txBody>
      </p:sp>
      <p:pic>
        <p:nvPicPr>
          <p:cNvPr id="18434" name="Picture 5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" y="1147763"/>
            <a:ext cx="9248775" cy="518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 descr="WhatsApp Image 2025-01-08 at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1400" y="1644650"/>
            <a:ext cx="3043238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/>
          </p:cNvSpPr>
          <p:nvPr>
            <p:ph type="body" idx="1"/>
          </p:nvPr>
        </p:nvSpPr>
        <p:spPr>
          <a:xfrm>
            <a:off x="838200" y="674688"/>
            <a:ext cx="10515600" cy="4351337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3000" b="1" i="1" smtClean="0">
                <a:solidFill>
                  <a:srgbClr val="385723"/>
                </a:solidFill>
                <a:latin typeface="Comic Sans MS" pitchFamily="66" charset="0"/>
              </a:rPr>
              <a:t>1 класс и классный руководитель </a:t>
            </a:r>
          </a:p>
          <a:p>
            <a:pPr algn="ctr">
              <a:buFont typeface="Arial" charset="0"/>
              <a:buNone/>
            </a:pPr>
            <a:r>
              <a:rPr lang="ru-RU" sz="3000" b="1" i="1" smtClean="0">
                <a:solidFill>
                  <a:srgbClr val="385723"/>
                </a:solidFill>
                <a:latin typeface="Comic Sans MS" pitchFamily="66" charset="0"/>
              </a:rPr>
              <a:t>Любовь Петровна Табачная</a:t>
            </a:r>
          </a:p>
          <a:p>
            <a:pPr algn="ctr">
              <a:buFont typeface="Arial" charset="0"/>
              <a:buNone/>
            </a:pPr>
            <a:r>
              <a:rPr lang="ru-RU" sz="3000" b="1" i="1" smtClean="0">
                <a:solidFill>
                  <a:srgbClr val="385723"/>
                </a:solidFill>
                <a:latin typeface="Comic Sans MS" pitchFamily="66" charset="0"/>
              </a:rPr>
              <a:t>ГКОУ Краснодарского края специальной (коррекционной) </a:t>
            </a:r>
          </a:p>
          <a:p>
            <a:pPr algn="ctr">
              <a:buFont typeface="Arial" charset="0"/>
              <a:buNone/>
            </a:pPr>
            <a:r>
              <a:rPr lang="ru-RU" sz="3000" b="1" i="1" smtClean="0">
                <a:solidFill>
                  <a:srgbClr val="385723"/>
                </a:solidFill>
                <a:latin typeface="Comic Sans MS" pitchFamily="66" charset="0"/>
              </a:rPr>
              <a:t>школы - интерната № 28 </a:t>
            </a:r>
          </a:p>
          <a:p>
            <a:pPr algn="ctr">
              <a:buFont typeface="Arial" charset="0"/>
              <a:buNone/>
            </a:pPr>
            <a:r>
              <a:rPr lang="ru-RU" sz="3000" b="1" i="1" smtClean="0">
                <a:solidFill>
                  <a:srgbClr val="385723"/>
                </a:solidFill>
                <a:latin typeface="Comic Sans MS" pitchFamily="66" charset="0"/>
              </a:rPr>
              <a:t>п. Суворов - Черкесский</a:t>
            </a:r>
          </a:p>
          <a:p>
            <a:pPr algn="ctr">
              <a:buFont typeface="Arial" charset="0"/>
              <a:buNone/>
            </a:pPr>
            <a:endParaRPr lang="ru-RU" sz="3000" b="1" i="1" smtClean="0">
              <a:solidFill>
                <a:srgbClr val="385723"/>
              </a:solidFill>
              <a:latin typeface="Comic Sans MS" pitchFamily="66" charset="0"/>
            </a:endParaRPr>
          </a:p>
          <a:p>
            <a:pPr algn="ctr">
              <a:buFont typeface="Arial" charset="0"/>
              <a:buNone/>
            </a:pPr>
            <a:r>
              <a:rPr lang="ru-RU" sz="3000" i="1" smtClean="0">
                <a:solidFill>
                  <a:srgbClr val="385723"/>
                </a:solidFill>
                <a:latin typeface="Comic Sans MS" pitchFamily="66" charset="0"/>
              </a:rPr>
              <a:t>Краснодарский край город-курорт Анапа, </a:t>
            </a:r>
          </a:p>
          <a:p>
            <a:pPr algn="ctr">
              <a:buFont typeface="Arial" charset="0"/>
              <a:buNone/>
            </a:pPr>
            <a:r>
              <a:rPr lang="ru-RU" sz="3000" i="1" smtClean="0">
                <a:solidFill>
                  <a:srgbClr val="385723"/>
                </a:solidFill>
                <a:latin typeface="Comic Sans MS" pitchFamily="66" charset="0"/>
              </a:rPr>
              <a:t>поселок Суворов - Черкесский, </a:t>
            </a:r>
          </a:p>
          <a:p>
            <a:pPr algn="ctr">
              <a:buFont typeface="Arial" charset="0"/>
              <a:buNone/>
            </a:pPr>
            <a:r>
              <a:rPr lang="ru-RU" sz="3000" i="1" smtClean="0">
                <a:solidFill>
                  <a:srgbClr val="385723"/>
                </a:solidFill>
                <a:latin typeface="Comic Sans MS" pitchFamily="66" charset="0"/>
              </a:rPr>
              <a:t>улица Пушкина, дом 2</a:t>
            </a:r>
          </a:p>
          <a:p>
            <a:pPr algn="ctr">
              <a:buFont typeface="Arial" charset="0"/>
              <a:buNone/>
            </a:pPr>
            <a:r>
              <a:rPr lang="ru-RU" sz="3000" i="1" smtClean="0">
                <a:solidFill>
                  <a:srgbClr val="385723"/>
                </a:solidFill>
                <a:latin typeface="Comic Sans MS" pitchFamily="66" charset="0"/>
              </a:rPr>
              <a:t>тел.: +7(86133) 9-62-03</a:t>
            </a:r>
            <a:endParaRPr lang="ru-RU" sz="3000" smtClean="0">
              <a:solidFill>
                <a:srgbClr val="385723"/>
              </a:solidFill>
              <a:latin typeface="Comic Sans MS" pitchFamily="66" charset="0"/>
            </a:endParaRPr>
          </a:p>
          <a:p>
            <a:pPr algn="ctr">
              <a:buFont typeface="Arial" charset="0"/>
              <a:buNone/>
            </a:pPr>
            <a:endParaRPr lang="ru-RU" sz="3000" smtClean="0">
              <a:solidFill>
                <a:srgbClr val="385723"/>
              </a:solidFill>
              <a:latin typeface="Comic Sans MS" pitchFamily="66" charset="0"/>
            </a:endParaRPr>
          </a:p>
          <a:p>
            <a:endParaRPr lang="ru-RU" sz="2400" smtClean="0">
              <a:solidFill>
                <a:srgbClr val="38572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4ADA2"/>
      </a:accent1>
      <a:accent2>
        <a:srgbClr val="E2D0B2"/>
      </a:accent2>
      <a:accent3>
        <a:srgbClr val="A5A5A5"/>
      </a:accent3>
      <a:accent4>
        <a:srgbClr val="F1B8BC"/>
      </a:accent4>
      <a:accent5>
        <a:srgbClr val="9CB0D3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63</Words>
  <Application>Microsoft Macintosh PowerPoint</Application>
  <PresentationFormat>Произвольный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Corbel</vt:lpstr>
      <vt:lpstr>Arial</vt:lpstr>
      <vt:lpstr>Calibri Light</vt:lpstr>
      <vt:lpstr>Calibri</vt:lpstr>
      <vt:lpstr>Comic Sans MS</vt:lpstr>
      <vt:lpstr>Office Theme</vt:lpstr>
      <vt:lpstr>Office Theme</vt:lpstr>
      <vt:lpstr>Изготовление кормушки для зимующих птиц 2025г. </vt:lpstr>
      <vt:lpstr>Ученики первого класса познакомились с зимующими птицами</vt:lpstr>
      <vt:lpstr>Изготовление кормушки для птиц</vt:lpstr>
      <vt:lpstr>Слайд 4</vt:lpstr>
      <vt:lpstr>Слайд 5</vt:lpstr>
      <vt:lpstr>Установка кормушки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Эд</cp:lastModifiedBy>
  <cp:revision>5</cp:revision>
  <dcterms:created xsi:type="dcterms:W3CDTF">2024-04-25T08:05:26Z</dcterms:created>
  <dcterms:modified xsi:type="dcterms:W3CDTF">2025-01-22T18:46:57Z</dcterms:modified>
</cp:coreProperties>
</file>